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59" r:id="rId4"/>
    <p:sldId id="266" r:id="rId5"/>
    <p:sldId id="274" r:id="rId6"/>
    <p:sldId id="277" r:id="rId7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5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0AD133-8A2A-47CB-BB44-29FB0FD5C8A8}" v="18" dt="2023-03-21T19:20:52.2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253" autoAdjust="0"/>
    <p:restoredTop sz="97364" autoAdjust="0"/>
  </p:normalViewPr>
  <p:slideViewPr>
    <p:cSldViewPr snapToGrid="0">
      <p:cViewPr varScale="1">
        <p:scale>
          <a:sx n="128" d="100"/>
          <a:sy n="128" d="100"/>
        </p:scale>
        <p:origin x="138" y="642"/>
      </p:cViewPr>
      <p:guideLst>
        <p:guide orient="horz" pos="295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7" d="100"/>
          <a:sy n="117" d="100"/>
        </p:scale>
        <p:origin x="427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stantin Bosse" userId="e189b45e9f45ddfa" providerId="LiveId" clId="{CD0AD133-8A2A-47CB-BB44-29FB0FD5C8A8}"/>
    <pc:docChg chg="undo redo custSel addSld delSld modSld sldOrd">
      <pc:chgData name="Constantin Bosse" userId="e189b45e9f45ddfa" providerId="LiveId" clId="{CD0AD133-8A2A-47CB-BB44-29FB0FD5C8A8}" dt="2023-03-21T19:24:05.473" v="1515" actId="47"/>
      <pc:docMkLst>
        <pc:docMk/>
      </pc:docMkLst>
      <pc:sldChg chg="addSp modSp mod">
        <pc:chgData name="Constantin Bosse" userId="e189b45e9f45ddfa" providerId="LiveId" clId="{CD0AD133-8A2A-47CB-BB44-29FB0FD5C8A8}" dt="2023-03-21T18:36:25.291" v="357" actId="1035"/>
        <pc:sldMkLst>
          <pc:docMk/>
          <pc:sldMk cId="2985974270" sldId="257"/>
        </pc:sldMkLst>
        <pc:spChg chg="add mod">
          <ac:chgData name="Constantin Bosse" userId="e189b45e9f45ddfa" providerId="LiveId" clId="{CD0AD133-8A2A-47CB-BB44-29FB0FD5C8A8}" dt="2023-03-21T18:33:32.895" v="47" actId="207"/>
          <ac:spMkLst>
            <pc:docMk/>
            <pc:sldMk cId="2985974270" sldId="257"/>
            <ac:spMk id="4" creationId="{7C724231-B1B9-D614-7DA1-12A9CEED8FA3}"/>
          </ac:spMkLst>
        </pc:spChg>
        <pc:spChg chg="add mod">
          <ac:chgData name="Constantin Bosse" userId="e189b45e9f45ddfa" providerId="LiveId" clId="{CD0AD133-8A2A-47CB-BB44-29FB0FD5C8A8}" dt="2023-03-21T18:36:25.291" v="357" actId="1035"/>
          <ac:spMkLst>
            <pc:docMk/>
            <pc:sldMk cId="2985974270" sldId="257"/>
            <ac:spMk id="5" creationId="{52CDD129-D5B5-F3AD-E9D5-D5D0CFBA83A7}"/>
          </ac:spMkLst>
        </pc:spChg>
        <pc:spChg chg="mod">
          <ac:chgData name="Constantin Bosse" userId="e189b45e9f45ddfa" providerId="LiveId" clId="{CD0AD133-8A2A-47CB-BB44-29FB0FD5C8A8}" dt="2023-03-21T18:28:01.863" v="19" actId="20577"/>
          <ac:spMkLst>
            <pc:docMk/>
            <pc:sldMk cId="2985974270" sldId="257"/>
            <ac:spMk id="6" creationId="{0B352851-900C-42B0-B64C-181A4570FBBC}"/>
          </ac:spMkLst>
        </pc:spChg>
        <pc:picChg chg="add mod ord">
          <ac:chgData name="Constantin Bosse" userId="e189b45e9f45ddfa" providerId="LiveId" clId="{CD0AD133-8A2A-47CB-BB44-29FB0FD5C8A8}" dt="2023-03-21T18:34:12.253" v="53" actId="1076"/>
          <ac:picMkLst>
            <pc:docMk/>
            <pc:sldMk cId="2985974270" sldId="257"/>
            <ac:picMk id="3" creationId="{E094436B-466A-BE56-4C26-9C47F6175CA7}"/>
          </ac:picMkLst>
        </pc:picChg>
      </pc:sldChg>
      <pc:sldChg chg="del mod ord modShow">
        <pc:chgData name="Constantin Bosse" userId="e189b45e9f45ddfa" providerId="LiveId" clId="{CD0AD133-8A2A-47CB-BB44-29FB0FD5C8A8}" dt="2023-03-21T19:24:05.473" v="1515" actId="47"/>
        <pc:sldMkLst>
          <pc:docMk/>
          <pc:sldMk cId="1172740965" sldId="258"/>
        </pc:sldMkLst>
      </pc:sldChg>
      <pc:sldChg chg="addSp delSp modSp mod">
        <pc:chgData name="Constantin Bosse" userId="e189b45e9f45ddfa" providerId="LiveId" clId="{CD0AD133-8A2A-47CB-BB44-29FB0FD5C8A8}" dt="2023-03-21T18:47:11.871" v="698" actId="207"/>
        <pc:sldMkLst>
          <pc:docMk/>
          <pc:sldMk cId="2097397193" sldId="259"/>
        </pc:sldMkLst>
        <pc:spChg chg="add mod">
          <ac:chgData name="Constantin Bosse" userId="e189b45e9f45ddfa" providerId="LiveId" clId="{CD0AD133-8A2A-47CB-BB44-29FB0FD5C8A8}" dt="2023-03-21T18:47:11.871" v="698" actId="207"/>
          <ac:spMkLst>
            <pc:docMk/>
            <pc:sldMk cId="2097397193" sldId="259"/>
            <ac:spMk id="2" creationId="{99ABAC92-4DC1-B933-11D9-A4CB4D64F866}"/>
          </ac:spMkLst>
        </pc:spChg>
        <pc:spChg chg="mod">
          <ac:chgData name="Constantin Bosse" userId="e189b45e9f45ddfa" providerId="LiveId" clId="{CD0AD133-8A2A-47CB-BB44-29FB0FD5C8A8}" dt="2023-03-21T18:37:43.958" v="394" actId="14100"/>
          <ac:spMkLst>
            <pc:docMk/>
            <pc:sldMk cId="2097397193" sldId="259"/>
            <ac:spMk id="8" creationId="{0F22648E-77E7-45D4-9A72-145A2DAD1E1D}"/>
          </ac:spMkLst>
        </pc:spChg>
        <pc:spChg chg="del">
          <ac:chgData name="Constantin Bosse" userId="e189b45e9f45ddfa" providerId="LiveId" clId="{CD0AD133-8A2A-47CB-BB44-29FB0FD5C8A8}" dt="2023-03-21T18:37:30.112" v="369" actId="478"/>
          <ac:spMkLst>
            <pc:docMk/>
            <pc:sldMk cId="2097397193" sldId="259"/>
            <ac:spMk id="235" creationId="{79483A3D-3B4A-4DB7-A828-CEE62DDD5EDE}"/>
          </ac:spMkLst>
        </pc:spChg>
        <pc:spChg chg="del">
          <ac:chgData name="Constantin Bosse" userId="e189b45e9f45ddfa" providerId="LiveId" clId="{CD0AD133-8A2A-47CB-BB44-29FB0FD5C8A8}" dt="2023-03-21T18:37:31.469" v="370" actId="478"/>
          <ac:spMkLst>
            <pc:docMk/>
            <pc:sldMk cId="2097397193" sldId="259"/>
            <ac:spMk id="236" creationId="{D4FAAD7B-19F5-459B-AD92-27D0E857DD53}"/>
          </ac:spMkLst>
        </pc:spChg>
        <pc:grpChg chg="add del">
          <ac:chgData name="Constantin Bosse" userId="e189b45e9f45ddfa" providerId="LiveId" clId="{CD0AD133-8A2A-47CB-BB44-29FB0FD5C8A8}" dt="2023-03-21T18:37:27.363" v="368" actId="478"/>
          <ac:grpSpMkLst>
            <pc:docMk/>
            <pc:sldMk cId="2097397193" sldId="259"/>
            <ac:grpSpMk id="133" creationId="{38475B4F-8232-4F9D-BD01-874EB91448E6}"/>
          </ac:grpSpMkLst>
        </pc:grpChg>
        <pc:grpChg chg="mod">
          <ac:chgData name="Constantin Bosse" userId="e189b45e9f45ddfa" providerId="LiveId" clId="{CD0AD133-8A2A-47CB-BB44-29FB0FD5C8A8}" dt="2023-03-21T18:37:49.726" v="439" actId="1037"/>
          <ac:grpSpMkLst>
            <pc:docMk/>
            <pc:sldMk cId="2097397193" sldId="259"/>
            <ac:grpSpMk id="177" creationId="{031627A4-39A0-401B-A8FC-1888189D6ECD}"/>
          </ac:grpSpMkLst>
        </pc:grpChg>
      </pc:sldChg>
      <pc:sldChg chg="modSp mod ord">
        <pc:chgData name="Constantin Bosse" userId="e189b45e9f45ddfa" providerId="LiveId" clId="{CD0AD133-8A2A-47CB-BB44-29FB0FD5C8A8}" dt="2023-03-21T18:38:16.562" v="459" actId="14100"/>
        <pc:sldMkLst>
          <pc:docMk/>
          <pc:sldMk cId="3819411974" sldId="260"/>
        </pc:sldMkLst>
        <pc:spChg chg="mod">
          <ac:chgData name="Constantin Bosse" userId="e189b45e9f45ddfa" providerId="LiveId" clId="{CD0AD133-8A2A-47CB-BB44-29FB0FD5C8A8}" dt="2023-03-21T18:38:16.562" v="459" actId="14100"/>
          <ac:spMkLst>
            <pc:docMk/>
            <pc:sldMk cId="3819411974" sldId="260"/>
            <ac:spMk id="18" creationId="{EB9A7CC7-ED9A-4D5C-AFF7-8E34B6B43B96}"/>
          </ac:spMkLst>
        </pc:spChg>
      </pc:sldChg>
      <pc:sldChg chg="del">
        <pc:chgData name="Constantin Bosse" userId="e189b45e9f45ddfa" providerId="LiveId" clId="{CD0AD133-8A2A-47CB-BB44-29FB0FD5C8A8}" dt="2023-03-21T19:24:05.473" v="1515" actId="47"/>
        <pc:sldMkLst>
          <pc:docMk/>
          <pc:sldMk cId="2272180280" sldId="261"/>
        </pc:sldMkLst>
      </pc:sldChg>
      <pc:sldChg chg="del">
        <pc:chgData name="Constantin Bosse" userId="e189b45e9f45ddfa" providerId="LiveId" clId="{CD0AD133-8A2A-47CB-BB44-29FB0FD5C8A8}" dt="2023-03-21T19:24:05.473" v="1515" actId="47"/>
        <pc:sldMkLst>
          <pc:docMk/>
          <pc:sldMk cId="1052192929" sldId="263"/>
        </pc:sldMkLst>
      </pc:sldChg>
      <pc:sldChg chg="del">
        <pc:chgData name="Constantin Bosse" userId="e189b45e9f45ddfa" providerId="LiveId" clId="{CD0AD133-8A2A-47CB-BB44-29FB0FD5C8A8}" dt="2023-03-21T19:24:05.473" v="1515" actId="47"/>
        <pc:sldMkLst>
          <pc:docMk/>
          <pc:sldMk cId="956525328" sldId="264"/>
        </pc:sldMkLst>
      </pc:sldChg>
      <pc:sldChg chg="del">
        <pc:chgData name="Constantin Bosse" userId="e189b45e9f45ddfa" providerId="LiveId" clId="{CD0AD133-8A2A-47CB-BB44-29FB0FD5C8A8}" dt="2023-03-21T19:24:05.473" v="1515" actId="47"/>
        <pc:sldMkLst>
          <pc:docMk/>
          <pc:sldMk cId="424627848" sldId="265"/>
        </pc:sldMkLst>
      </pc:sldChg>
      <pc:sldChg chg="addSp modSp mod">
        <pc:chgData name="Constantin Bosse" userId="e189b45e9f45ddfa" providerId="LiveId" clId="{CD0AD133-8A2A-47CB-BB44-29FB0FD5C8A8}" dt="2023-03-21T18:59:33.802" v="875" actId="1037"/>
        <pc:sldMkLst>
          <pc:docMk/>
          <pc:sldMk cId="1948930480" sldId="266"/>
        </pc:sldMkLst>
        <pc:spChg chg="add mod">
          <ac:chgData name="Constantin Bosse" userId="e189b45e9f45ddfa" providerId="LiveId" clId="{CD0AD133-8A2A-47CB-BB44-29FB0FD5C8A8}" dt="2023-03-21T18:51:48.461" v="818" actId="120"/>
          <ac:spMkLst>
            <pc:docMk/>
            <pc:sldMk cId="1948930480" sldId="266"/>
            <ac:spMk id="4" creationId="{6FF64BFA-6552-C1E2-7196-09127B0C43BB}"/>
          </ac:spMkLst>
        </pc:spChg>
        <pc:spChg chg="mod">
          <ac:chgData name="Constantin Bosse" userId="e189b45e9f45ddfa" providerId="LiveId" clId="{CD0AD133-8A2A-47CB-BB44-29FB0FD5C8A8}" dt="2023-03-21T18:46:23.276" v="690" actId="20577"/>
          <ac:spMkLst>
            <pc:docMk/>
            <pc:sldMk cId="1948930480" sldId="266"/>
            <ac:spMk id="5" creationId="{09340338-34DC-47E7-AD5F-425063C1573A}"/>
          </ac:spMkLst>
        </pc:spChg>
        <pc:grpChg chg="add mod">
          <ac:chgData name="Constantin Bosse" userId="e189b45e9f45ddfa" providerId="LiveId" clId="{CD0AD133-8A2A-47CB-BB44-29FB0FD5C8A8}" dt="2023-03-21T18:58:44.866" v="843" actId="14826"/>
          <ac:grpSpMkLst>
            <pc:docMk/>
            <pc:sldMk cId="1948930480" sldId="266"/>
            <ac:grpSpMk id="18" creationId="{9F77F24B-058A-4590-0E26-28B7B8A61922}"/>
          </ac:grpSpMkLst>
        </pc:grpChg>
        <pc:picChg chg="add mod">
          <ac:chgData name="Constantin Bosse" userId="e189b45e9f45ddfa" providerId="LiveId" clId="{CD0AD133-8A2A-47CB-BB44-29FB0FD5C8A8}" dt="2023-03-21T18:58:44.866" v="843" actId="14826"/>
          <ac:picMkLst>
            <pc:docMk/>
            <pc:sldMk cId="1948930480" sldId="266"/>
            <ac:picMk id="7" creationId="{EAE05B51-6229-8629-7879-517986CC17B1}"/>
          </ac:picMkLst>
        </pc:picChg>
        <pc:picChg chg="add mod">
          <ac:chgData name="Constantin Bosse" userId="e189b45e9f45ddfa" providerId="LiveId" clId="{CD0AD133-8A2A-47CB-BB44-29FB0FD5C8A8}" dt="2023-03-21T18:59:33.802" v="875" actId="1037"/>
          <ac:picMkLst>
            <pc:docMk/>
            <pc:sldMk cId="1948930480" sldId="266"/>
            <ac:picMk id="9" creationId="{B26C2AD4-3C13-C9DB-792D-03A7AFC42442}"/>
          </ac:picMkLst>
        </pc:picChg>
        <pc:picChg chg="add mod">
          <ac:chgData name="Constantin Bosse" userId="e189b45e9f45ddfa" providerId="LiveId" clId="{CD0AD133-8A2A-47CB-BB44-29FB0FD5C8A8}" dt="2023-03-21T18:58:44.866" v="843" actId="14826"/>
          <ac:picMkLst>
            <pc:docMk/>
            <pc:sldMk cId="1948930480" sldId="266"/>
            <ac:picMk id="11" creationId="{061D3CEE-4436-3F07-FCB8-869598A0F209}"/>
          </ac:picMkLst>
        </pc:picChg>
        <pc:picChg chg="add mod">
          <ac:chgData name="Constantin Bosse" userId="e189b45e9f45ddfa" providerId="LiveId" clId="{CD0AD133-8A2A-47CB-BB44-29FB0FD5C8A8}" dt="2023-03-21T18:59:23.767" v="848" actId="1076"/>
          <ac:picMkLst>
            <pc:docMk/>
            <pc:sldMk cId="1948930480" sldId="266"/>
            <ac:picMk id="13" creationId="{A41B45E7-C6D4-5958-9E37-CCC85AE75011}"/>
          </ac:picMkLst>
        </pc:picChg>
        <pc:picChg chg="add mod">
          <ac:chgData name="Constantin Bosse" userId="e189b45e9f45ddfa" providerId="LiveId" clId="{CD0AD133-8A2A-47CB-BB44-29FB0FD5C8A8}" dt="2023-03-21T18:59:15.346" v="847" actId="14100"/>
          <ac:picMkLst>
            <pc:docMk/>
            <pc:sldMk cId="1948930480" sldId="266"/>
            <ac:picMk id="15" creationId="{341526FA-09FC-9D6E-825C-54341FA1BD93}"/>
          </ac:picMkLst>
        </pc:picChg>
        <pc:picChg chg="add mod">
          <ac:chgData name="Constantin Bosse" userId="e189b45e9f45ddfa" providerId="LiveId" clId="{CD0AD133-8A2A-47CB-BB44-29FB0FD5C8A8}" dt="2023-03-21T18:58:44.866" v="843" actId="14826"/>
          <ac:picMkLst>
            <pc:docMk/>
            <pc:sldMk cId="1948930480" sldId="266"/>
            <ac:picMk id="17" creationId="{B673747A-3DCF-6D24-4440-2731AE1B549F}"/>
          </ac:picMkLst>
        </pc:picChg>
      </pc:sldChg>
      <pc:sldChg chg="del mod modShow">
        <pc:chgData name="Constantin Bosse" userId="e189b45e9f45ddfa" providerId="LiveId" clId="{CD0AD133-8A2A-47CB-BB44-29FB0FD5C8A8}" dt="2023-03-21T19:24:05.473" v="1515" actId="47"/>
        <pc:sldMkLst>
          <pc:docMk/>
          <pc:sldMk cId="3809963575" sldId="267"/>
        </pc:sldMkLst>
      </pc:sldChg>
      <pc:sldChg chg="del mod ord modShow">
        <pc:chgData name="Constantin Bosse" userId="e189b45e9f45ddfa" providerId="LiveId" clId="{CD0AD133-8A2A-47CB-BB44-29FB0FD5C8A8}" dt="2023-03-21T19:23:58.750" v="1514" actId="47"/>
        <pc:sldMkLst>
          <pc:docMk/>
          <pc:sldMk cId="4286200236" sldId="268"/>
        </pc:sldMkLst>
      </pc:sldChg>
      <pc:sldChg chg="del">
        <pc:chgData name="Constantin Bosse" userId="e189b45e9f45ddfa" providerId="LiveId" clId="{CD0AD133-8A2A-47CB-BB44-29FB0FD5C8A8}" dt="2023-03-21T19:24:05.473" v="1515" actId="47"/>
        <pc:sldMkLst>
          <pc:docMk/>
          <pc:sldMk cId="4211409991" sldId="269"/>
        </pc:sldMkLst>
      </pc:sldChg>
      <pc:sldChg chg="addSp delSp modSp del mod ord">
        <pc:chgData name="Constantin Bosse" userId="e189b45e9f45ddfa" providerId="LiveId" clId="{CD0AD133-8A2A-47CB-BB44-29FB0FD5C8A8}" dt="2023-03-21T18:36:36.896" v="360" actId="47"/>
        <pc:sldMkLst>
          <pc:docMk/>
          <pc:sldMk cId="809809072" sldId="270"/>
        </pc:sldMkLst>
        <pc:spChg chg="del">
          <ac:chgData name="Constantin Bosse" userId="e189b45e9f45ddfa" providerId="LiveId" clId="{CD0AD133-8A2A-47CB-BB44-29FB0FD5C8A8}" dt="2023-03-21T18:28:52.620" v="27" actId="478"/>
          <ac:spMkLst>
            <pc:docMk/>
            <pc:sldMk cId="809809072" sldId="270"/>
            <ac:spMk id="148" creationId="{A9E30CF5-86E7-4465-84B5-014BBE7E76A3}"/>
          </ac:spMkLst>
        </pc:spChg>
        <pc:spChg chg="del">
          <ac:chgData name="Constantin Bosse" userId="e189b45e9f45ddfa" providerId="LiveId" clId="{CD0AD133-8A2A-47CB-BB44-29FB0FD5C8A8}" dt="2023-03-21T18:28:54.922" v="28" actId="478"/>
          <ac:spMkLst>
            <pc:docMk/>
            <pc:sldMk cId="809809072" sldId="270"/>
            <ac:spMk id="168" creationId="{241AD1FE-88FF-44C8-A30C-D03C43191E48}"/>
          </ac:spMkLst>
        </pc:spChg>
        <pc:picChg chg="add del">
          <ac:chgData name="Constantin Bosse" userId="e189b45e9f45ddfa" providerId="LiveId" clId="{CD0AD133-8A2A-47CB-BB44-29FB0FD5C8A8}" dt="2023-03-21T18:28:49.714" v="26" actId="478"/>
          <ac:picMkLst>
            <pc:docMk/>
            <pc:sldMk cId="809809072" sldId="270"/>
            <ac:picMk id="3" creationId="{654D853D-9F54-441A-ADA5-7F261DD68986}"/>
          </ac:picMkLst>
        </pc:picChg>
        <pc:cxnChg chg="del mod">
          <ac:chgData name="Constantin Bosse" userId="e189b45e9f45ddfa" providerId="LiveId" clId="{CD0AD133-8A2A-47CB-BB44-29FB0FD5C8A8}" dt="2023-03-21T18:28:43.573" v="24" actId="478"/>
          <ac:cxnSpMkLst>
            <pc:docMk/>
            <pc:sldMk cId="809809072" sldId="270"/>
            <ac:cxnSpMk id="229" creationId="{BD8B699A-4529-4961-8E75-4BBB78D36E60}"/>
          </ac:cxnSpMkLst>
        </pc:cxnChg>
      </pc:sldChg>
      <pc:sldChg chg="del">
        <pc:chgData name="Constantin Bosse" userId="e189b45e9f45ddfa" providerId="LiveId" clId="{CD0AD133-8A2A-47CB-BB44-29FB0FD5C8A8}" dt="2023-03-21T19:24:05.473" v="1515" actId="47"/>
        <pc:sldMkLst>
          <pc:docMk/>
          <pc:sldMk cId="3527708218" sldId="272"/>
        </pc:sldMkLst>
      </pc:sldChg>
      <pc:sldChg chg="del">
        <pc:chgData name="Constantin Bosse" userId="e189b45e9f45ddfa" providerId="LiveId" clId="{CD0AD133-8A2A-47CB-BB44-29FB0FD5C8A8}" dt="2023-03-21T19:24:05.473" v="1515" actId="47"/>
        <pc:sldMkLst>
          <pc:docMk/>
          <pc:sldMk cId="96537918" sldId="273"/>
        </pc:sldMkLst>
      </pc:sldChg>
      <pc:sldChg chg="addSp delSp modSp mod ord">
        <pc:chgData name="Constantin Bosse" userId="e189b45e9f45ddfa" providerId="LiveId" clId="{CD0AD133-8A2A-47CB-BB44-29FB0FD5C8A8}" dt="2023-03-21T19:08:07.042" v="1049" actId="207"/>
        <pc:sldMkLst>
          <pc:docMk/>
          <pc:sldMk cId="1863441795" sldId="274"/>
        </pc:sldMkLst>
        <pc:spChg chg="del mod">
          <ac:chgData name="Constantin Bosse" userId="e189b45e9f45ddfa" providerId="LiveId" clId="{CD0AD133-8A2A-47CB-BB44-29FB0FD5C8A8}" dt="2023-03-21T19:02:59.697" v="954" actId="478"/>
          <ac:spMkLst>
            <pc:docMk/>
            <pc:sldMk cId="1863441795" sldId="274"/>
            <ac:spMk id="2" creationId="{F5554AF5-CFA4-A6BB-65AD-D1B49707823E}"/>
          </ac:spMkLst>
        </pc:spChg>
        <pc:spChg chg="del mod">
          <ac:chgData name="Constantin Bosse" userId="e189b45e9f45ddfa" providerId="LiveId" clId="{CD0AD133-8A2A-47CB-BB44-29FB0FD5C8A8}" dt="2023-03-21T19:06:08.696" v="1003" actId="478"/>
          <ac:spMkLst>
            <pc:docMk/>
            <pc:sldMk cId="1863441795" sldId="274"/>
            <ac:spMk id="3" creationId="{845B369D-868F-FC70-288B-1AE8AA3425D6}"/>
          </ac:spMkLst>
        </pc:spChg>
        <pc:spChg chg="del">
          <ac:chgData name="Constantin Bosse" userId="e189b45e9f45ddfa" providerId="LiveId" clId="{CD0AD133-8A2A-47CB-BB44-29FB0FD5C8A8}" dt="2023-03-21T19:01:16.269" v="940" actId="478"/>
          <ac:spMkLst>
            <pc:docMk/>
            <pc:sldMk cId="1863441795" sldId="274"/>
            <ac:spMk id="4" creationId="{01437507-51E4-9AAE-511C-8E552D36F61E}"/>
          </ac:spMkLst>
        </pc:spChg>
        <pc:spChg chg="del mod">
          <ac:chgData name="Constantin Bosse" userId="e189b45e9f45ddfa" providerId="LiveId" clId="{CD0AD133-8A2A-47CB-BB44-29FB0FD5C8A8}" dt="2023-03-21T19:01:11.705" v="937" actId="478"/>
          <ac:spMkLst>
            <pc:docMk/>
            <pc:sldMk cId="1863441795" sldId="274"/>
            <ac:spMk id="5" creationId="{64A259B6-6A68-0490-F995-337FF5442170}"/>
          </ac:spMkLst>
        </pc:spChg>
        <pc:spChg chg="del">
          <ac:chgData name="Constantin Bosse" userId="e189b45e9f45ddfa" providerId="LiveId" clId="{CD0AD133-8A2A-47CB-BB44-29FB0FD5C8A8}" dt="2023-03-21T19:01:13.397" v="938" actId="478"/>
          <ac:spMkLst>
            <pc:docMk/>
            <pc:sldMk cId="1863441795" sldId="274"/>
            <ac:spMk id="6" creationId="{7FF23084-754B-F449-1729-7EB460621806}"/>
          </ac:spMkLst>
        </pc:spChg>
        <pc:spChg chg="add mod">
          <ac:chgData name="Constantin Bosse" userId="e189b45e9f45ddfa" providerId="LiveId" clId="{CD0AD133-8A2A-47CB-BB44-29FB0FD5C8A8}" dt="2023-03-21T19:05:23.775" v="985" actId="164"/>
          <ac:spMkLst>
            <pc:docMk/>
            <pc:sldMk cId="1863441795" sldId="274"/>
            <ac:spMk id="10" creationId="{EDD4C80F-390F-E808-1042-F4BC5C41706B}"/>
          </ac:spMkLst>
        </pc:spChg>
        <pc:spChg chg="add mod">
          <ac:chgData name="Constantin Bosse" userId="e189b45e9f45ddfa" providerId="LiveId" clId="{CD0AD133-8A2A-47CB-BB44-29FB0FD5C8A8}" dt="2023-03-21T19:08:07.042" v="1049" actId="207"/>
          <ac:spMkLst>
            <pc:docMk/>
            <pc:sldMk cId="1863441795" sldId="274"/>
            <ac:spMk id="13" creationId="{369CE165-41D6-6E06-C523-479349F6982A}"/>
          </ac:spMkLst>
        </pc:spChg>
        <pc:grpChg chg="add mod">
          <ac:chgData name="Constantin Bosse" userId="e189b45e9f45ddfa" providerId="LiveId" clId="{CD0AD133-8A2A-47CB-BB44-29FB0FD5C8A8}" dt="2023-03-21T19:05:28.749" v="986" actId="1076"/>
          <ac:grpSpMkLst>
            <pc:docMk/>
            <pc:sldMk cId="1863441795" sldId="274"/>
            <ac:grpSpMk id="11" creationId="{14ADB1D2-F106-53FD-DCC9-38BCCB677717}"/>
          </ac:grpSpMkLst>
        </pc:grpChg>
        <pc:picChg chg="add mod">
          <ac:chgData name="Constantin Bosse" userId="e189b45e9f45ddfa" providerId="LiveId" clId="{CD0AD133-8A2A-47CB-BB44-29FB0FD5C8A8}" dt="2023-03-21T19:05:23.775" v="985" actId="164"/>
          <ac:picMkLst>
            <pc:docMk/>
            <pc:sldMk cId="1863441795" sldId="274"/>
            <ac:picMk id="8" creationId="{76FEF291-07F8-3C10-95E8-55939632445B}"/>
          </ac:picMkLst>
        </pc:picChg>
        <pc:picChg chg="del">
          <ac:chgData name="Constantin Bosse" userId="e189b45e9f45ddfa" providerId="LiveId" clId="{CD0AD133-8A2A-47CB-BB44-29FB0FD5C8A8}" dt="2023-03-21T19:01:09.097" v="935" actId="478"/>
          <ac:picMkLst>
            <pc:docMk/>
            <pc:sldMk cId="1863441795" sldId="274"/>
            <ac:picMk id="18" creationId="{850490A9-3912-4D14-A28A-8346596DF642}"/>
          </ac:picMkLst>
        </pc:picChg>
        <pc:picChg chg="del">
          <ac:chgData name="Constantin Bosse" userId="e189b45e9f45ddfa" providerId="LiveId" clId="{CD0AD133-8A2A-47CB-BB44-29FB0FD5C8A8}" dt="2023-03-21T19:01:14.229" v="939" actId="478"/>
          <ac:picMkLst>
            <pc:docMk/>
            <pc:sldMk cId="1863441795" sldId="274"/>
            <ac:picMk id="19" creationId="{56966C31-0389-491B-B97E-21F8127EDFFD}"/>
          </ac:picMkLst>
        </pc:picChg>
        <pc:picChg chg="del">
          <ac:chgData name="Constantin Bosse" userId="e189b45e9f45ddfa" providerId="LiveId" clId="{CD0AD133-8A2A-47CB-BB44-29FB0FD5C8A8}" dt="2023-03-21T19:01:04.613" v="934" actId="478"/>
          <ac:picMkLst>
            <pc:docMk/>
            <pc:sldMk cId="1863441795" sldId="274"/>
            <ac:picMk id="20" creationId="{DA6D8DED-84A8-4CF5-90E2-13D219D397A6}"/>
          </ac:picMkLst>
        </pc:picChg>
        <pc:picChg chg="del">
          <ac:chgData name="Constantin Bosse" userId="e189b45e9f45ddfa" providerId="LiveId" clId="{CD0AD133-8A2A-47CB-BB44-29FB0FD5C8A8}" dt="2023-03-21T19:01:02.768" v="933" actId="478"/>
          <ac:picMkLst>
            <pc:docMk/>
            <pc:sldMk cId="1863441795" sldId="274"/>
            <ac:picMk id="21" creationId="{1731B585-7E22-442B-B450-7A6DF0B1EF95}"/>
          </ac:picMkLst>
        </pc:picChg>
      </pc:sldChg>
      <pc:sldChg chg="del mod ord modShow">
        <pc:chgData name="Constantin Bosse" userId="e189b45e9f45ddfa" providerId="LiveId" clId="{CD0AD133-8A2A-47CB-BB44-29FB0FD5C8A8}" dt="2023-03-21T19:24:05.473" v="1515" actId="47"/>
        <pc:sldMkLst>
          <pc:docMk/>
          <pc:sldMk cId="2752663944" sldId="276"/>
        </pc:sldMkLst>
      </pc:sldChg>
      <pc:sldChg chg="addSp delSp modSp mod">
        <pc:chgData name="Constantin Bosse" userId="e189b45e9f45ddfa" providerId="LiveId" clId="{CD0AD133-8A2A-47CB-BB44-29FB0FD5C8A8}" dt="2023-03-21T19:21:10.897" v="1512" actId="1038"/>
        <pc:sldMkLst>
          <pc:docMk/>
          <pc:sldMk cId="2257842014" sldId="277"/>
        </pc:sldMkLst>
        <pc:spChg chg="add mod">
          <ac:chgData name="Constantin Bosse" userId="e189b45e9f45ddfa" providerId="LiveId" clId="{CD0AD133-8A2A-47CB-BB44-29FB0FD5C8A8}" dt="2023-03-21T19:20:29.597" v="1421" actId="164"/>
          <ac:spMkLst>
            <pc:docMk/>
            <pc:sldMk cId="2257842014" sldId="277"/>
            <ac:spMk id="2" creationId="{A88611CD-7077-9C3C-E6D3-5060E484AE10}"/>
          </ac:spMkLst>
        </pc:spChg>
        <pc:spChg chg="add mod">
          <ac:chgData name="Constantin Bosse" userId="e189b45e9f45ddfa" providerId="LiveId" clId="{CD0AD133-8A2A-47CB-BB44-29FB0FD5C8A8}" dt="2023-03-21T19:20:14.256" v="1418" actId="164"/>
          <ac:spMkLst>
            <pc:docMk/>
            <pc:sldMk cId="2257842014" sldId="277"/>
            <ac:spMk id="3" creationId="{8CD88399-F244-2E32-131E-A84D6382C2FA}"/>
          </ac:spMkLst>
        </pc:spChg>
        <pc:spChg chg="add mod ord">
          <ac:chgData name="Constantin Bosse" userId="e189b45e9f45ddfa" providerId="LiveId" clId="{CD0AD133-8A2A-47CB-BB44-29FB0FD5C8A8}" dt="2023-03-21T19:20:52.210" v="1440" actId="164"/>
          <ac:spMkLst>
            <pc:docMk/>
            <pc:sldMk cId="2257842014" sldId="277"/>
            <ac:spMk id="4" creationId="{782AF330-BFE3-68F5-814B-973662C4F1E6}"/>
          </ac:spMkLst>
        </pc:spChg>
        <pc:spChg chg="add mod ord">
          <ac:chgData name="Constantin Bosse" userId="e189b45e9f45ddfa" providerId="LiveId" clId="{CD0AD133-8A2A-47CB-BB44-29FB0FD5C8A8}" dt="2023-03-21T19:20:29.597" v="1421" actId="164"/>
          <ac:spMkLst>
            <pc:docMk/>
            <pc:sldMk cId="2257842014" sldId="277"/>
            <ac:spMk id="6" creationId="{C99231E0-7552-EB91-7C0C-2B78E2925841}"/>
          </ac:spMkLst>
        </pc:spChg>
        <pc:spChg chg="add mod ord">
          <ac:chgData name="Constantin Bosse" userId="e189b45e9f45ddfa" providerId="LiveId" clId="{CD0AD133-8A2A-47CB-BB44-29FB0FD5C8A8}" dt="2023-03-21T19:20:14.256" v="1418" actId="164"/>
          <ac:spMkLst>
            <pc:docMk/>
            <pc:sldMk cId="2257842014" sldId="277"/>
            <ac:spMk id="8" creationId="{08DD503D-3FFB-0DDA-5299-14C5D71BC3D6}"/>
          </ac:spMkLst>
        </pc:spChg>
        <pc:spChg chg="add mod">
          <ac:chgData name="Constantin Bosse" userId="e189b45e9f45ddfa" providerId="LiveId" clId="{CD0AD133-8A2A-47CB-BB44-29FB0FD5C8A8}" dt="2023-03-21T19:21:10.897" v="1512" actId="1038"/>
          <ac:spMkLst>
            <pc:docMk/>
            <pc:sldMk cId="2257842014" sldId="277"/>
            <ac:spMk id="10" creationId="{73BA161F-BD2A-C1A5-6215-E8FF7D1D4859}"/>
          </ac:spMkLst>
        </pc:spChg>
        <pc:spChg chg="del mod">
          <ac:chgData name="Constantin Bosse" userId="e189b45e9f45ddfa" providerId="LiveId" clId="{CD0AD133-8A2A-47CB-BB44-29FB0FD5C8A8}" dt="2023-03-21T19:09:35.615" v="1074" actId="478"/>
          <ac:spMkLst>
            <pc:docMk/>
            <pc:sldMk cId="2257842014" sldId="277"/>
            <ac:spMk id="24" creationId="{4D183318-7A73-48FC-827E-924D8ED1CAB3}"/>
          </ac:spMkLst>
        </pc:spChg>
        <pc:spChg chg="del">
          <ac:chgData name="Constantin Bosse" userId="e189b45e9f45ddfa" providerId="LiveId" clId="{CD0AD133-8A2A-47CB-BB44-29FB0FD5C8A8}" dt="2023-03-21T19:09:42.869" v="1076" actId="478"/>
          <ac:spMkLst>
            <pc:docMk/>
            <pc:sldMk cId="2257842014" sldId="277"/>
            <ac:spMk id="25" creationId="{069776D5-DE60-4C66-91BE-D674DAA31931}"/>
          </ac:spMkLst>
        </pc:spChg>
        <pc:spChg chg="mod">
          <ac:chgData name="Constantin Bosse" userId="e189b45e9f45ddfa" providerId="LiveId" clId="{CD0AD133-8A2A-47CB-BB44-29FB0FD5C8A8}" dt="2023-03-21T19:10:24.033" v="1151" actId="20577"/>
          <ac:spMkLst>
            <pc:docMk/>
            <pc:sldMk cId="2257842014" sldId="277"/>
            <ac:spMk id="86" creationId="{1D704318-FD74-4CE3-94DB-4211ABBB4948}"/>
          </ac:spMkLst>
        </pc:spChg>
        <pc:spChg chg="mod">
          <ac:chgData name="Constantin Bosse" userId="e189b45e9f45ddfa" providerId="LiveId" clId="{CD0AD133-8A2A-47CB-BB44-29FB0FD5C8A8}" dt="2023-03-21T19:20:52.210" v="1440" actId="164"/>
          <ac:spMkLst>
            <pc:docMk/>
            <pc:sldMk cId="2257842014" sldId="277"/>
            <ac:spMk id="90" creationId="{63FA5FD8-9FDC-4445-9807-96141AE41219}"/>
          </ac:spMkLst>
        </pc:spChg>
        <pc:spChg chg="del">
          <ac:chgData name="Constantin Bosse" userId="e189b45e9f45ddfa" providerId="LiveId" clId="{CD0AD133-8A2A-47CB-BB44-29FB0FD5C8A8}" dt="2023-03-21T19:10:51.706" v="1152" actId="478"/>
          <ac:spMkLst>
            <pc:docMk/>
            <pc:sldMk cId="2257842014" sldId="277"/>
            <ac:spMk id="91" creationId="{4CD11035-0322-4CB1-AA9E-63D7C185DF89}"/>
          </ac:spMkLst>
        </pc:spChg>
        <pc:grpChg chg="add mod">
          <ac:chgData name="Constantin Bosse" userId="e189b45e9f45ddfa" providerId="LiveId" clId="{CD0AD133-8A2A-47CB-BB44-29FB0FD5C8A8}" dt="2023-03-21T19:20:57.773" v="1472" actId="1037"/>
          <ac:grpSpMkLst>
            <pc:docMk/>
            <pc:sldMk cId="2257842014" sldId="277"/>
            <ac:grpSpMk id="12" creationId="{310DAC83-C665-01AD-CE50-77993943B9D8}"/>
          </ac:grpSpMkLst>
        </pc:grpChg>
        <pc:grpChg chg="add mod">
          <ac:chgData name="Constantin Bosse" userId="e189b45e9f45ddfa" providerId="LiveId" clId="{CD0AD133-8A2A-47CB-BB44-29FB0FD5C8A8}" dt="2023-03-21T19:21:10.897" v="1512" actId="1038"/>
          <ac:grpSpMkLst>
            <pc:docMk/>
            <pc:sldMk cId="2257842014" sldId="277"/>
            <ac:grpSpMk id="13" creationId="{D27AEC75-6D7F-E21A-AE55-3808B722FC7F}"/>
          </ac:grpSpMkLst>
        </pc:grpChg>
        <pc:grpChg chg="add mod">
          <ac:chgData name="Constantin Bosse" userId="e189b45e9f45ddfa" providerId="LiveId" clId="{CD0AD133-8A2A-47CB-BB44-29FB0FD5C8A8}" dt="2023-03-21T19:20:57.773" v="1472" actId="1037"/>
          <ac:grpSpMkLst>
            <pc:docMk/>
            <pc:sldMk cId="2257842014" sldId="277"/>
            <ac:grpSpMk id="14" creationId="{E04F637A-5656-04D1-84C1-68BD9FCE124C}"/>
          </ac:grpSpMkLst>
        </pc:grpChg>
        <pc:picChg chg="del">
          <ac:chgData name="Constantin Bosse" userId="e189b45e9f45ddfa" providerId="LiveId" clId="{CD0AD133-8A2A-47CB-BB44-29FB0FD5C8A8}" dt="2023-03-21T19:09:32.417" v="1072" actId="478"/>
          <ac:picMkLst>
            <pc:docMk/>
            <pc:sldMk cId="2257842014" sldId="277"/>
            <ac:picMk id="5" creationId="{0530FB7C-1018-464A-A23F-4116E5B6AE52}"/>
          </ac:picMkLst>
        </pc:picChg>
        <pc:picChg chg="del">
          <ac:chgData name="Constantin Bosse" userId="e189b45e9f45ddfa" providerId="LiveId" clId="{CD0AD133-8A2A-47CB-BB44-29FB0FD5C8A8}" dt="2023-03-21T19:09:40.416" v="1075" actId="478"/>
          <ac:picMkLst>
            <pc:docMk/>
            <pc:sldMk cId="2257842014" sldId="277"/>
            <ac:picMk id="7" creationId="{0E7D2339-5F5A-4D6E-A33C-E9007A0F1F3C}"/>
          </ac:picMkLst>
        </pc:picChg>
        <pc:picChg chg="del">
          <ac:chgData name="Constantin Bosse" userId="e189b45e9f45ddfa" providerId="LiveId" clId="{CD0AD133-8A2A-47CB-BB44-29FB0FD5C8A8}" dt="2023-03-21T19:09:18.431" v="1070" actId="478"/>
          <ac:picMkLst>
            <pc:docMk/>
            <pc:sldMk cId="2257842014" sldId="277"/>
            <ac:picMk id="9" creationId="{718D5239-6E9F-4344-B952-77642096811A}"/>
          </ac:picMkLst>
        </pc:picChg>
        <pc:picChg chg="del">
          <ac:chgData name="Constantin Bosse" userId="e189b45e9f45ddfa" providerId="LiveId" clId="{CD0AD133-8A2A-47CB-BB44-29FB0FD5C8A8}" dt="2023-03-21T19:09:20.347" v="1071" actId="478"/>
          <ac:picMkLst>
            <pc:docMk/>
            <pc:sldMk cId="2257842014" sldId="277"/>
            <ac:picMk id="11" creationId="{0D79AE7B-4A42-44F9-831F-60E33107568B}"/>
          </ac:picMkLst>
        </pc:picChg>
      </pc:sldChg>
      <pc:sldChg chg="del mod modShow">
        <pc:chgData name="Constantin Bosse" userId="e189b45e9f45ddfa" providerId="LiveId" clId="{CD0AD133-8A2A-47CB-BB44-29FB0FD5C8A8}" dt="2023-03-21T19:24:05.473" v="1515" actId="47"/>
        <pc:sldMkLst>
          <pc:docMk/>
          <pc:sldMk cId="4105336985" sldId="278"/>
        </pc:sldMkLst>
      </pc:sldChg>
      <pc:sldChg chg="add del mod ord modShow">
        <pc:chgData name="Constantin Bosse" userId="e189b45e9f45ddfa" providerId="LiveId" clId="{CD0AD133-8A2A-47CB-BB44-29FB0FD5C8A8}" dt="2023-03-21T19:24:05.473" v="1515" actId="47"/>
        <pc:sldMkLst>
          <pc:docMk/>
          <pc:sldMk cId="922074319" sldId="279"/>
        </pc:sldMkLst>
      </pc:sldChg>
    </pc:docChg>
  </pc:docChgLst>
</pc:chgInfo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EF7E1-54F3-44B0-9DCA-17CC3329DC8E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1FF2F-121B-4D6E-AC6F-E28550812CF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94251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01FF2F-121B-4D6E-AC6F-E28550812CFC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66594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01FF2F-121B-4D6E-AC6F-E28550812CFC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33142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01FF2F-121B-4D6E-AC6F-E28550812CFC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82529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01FF2F-121B-4D6E-AC6F-E28550812CFC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79140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01FF2F-121B-4D6E-AC6F-E28550812CFC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48098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01FF2F-121B-4D6E-AC6F-E28550812CFC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4495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3F29214-24CD-4DC8-97F8-823A0D32B7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7660" y="6312217"/>
            <a:ext cx="2167149" cy="2505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3C1E48-6DE4-4945-A456-9E1A9C28C104}"/>
              </a:ext>
            </a:extLst>
          </p:cNvPr>
          <p:cNvSpPr txBox="1"/>
          <p:nvPr userDrawn="1"/>
        </p:nvSpPr>
        <p:spPr>
          <a:xfrm>
            <a:off x="9258300" y="297419"/>
            <a:ext cx="267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Josefin Sans" pitchFamily="2" charset="0"/>
              </a:rPr>
              <a:t>blockfinance-eco.li</a:t>
            </a:r>
            <a:endParaRPr lang="uk-UA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102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997FD-2BA4-45BE-B5C6-9029AC8E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428A85-DCDC-4C91-9CD1-0B920216D0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C790F-2109-4A30-9026-D59D32DBD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97E84F-6FAA-4917-B35A-F32CC0C13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F7932-2792-47E7-9894-861A757F2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0D5D1B-0B6C-40E6-A432-76E44FEC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37527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0E399-DBF4-4163-B8B5-63C495559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8066B-6B48-42A4-857B-F4B81807D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B126D-1678-4B29-B85E-FE33F8AD9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73F46-FEA3-4E46-8CA2-97F9BBEF6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F664B-80D8-4B47-867B-927C5905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061581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CC1432-175B-4EC4-8328-92E2D74FAE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C0202-E86B-4012-99C9-9286C09DD4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7E0A8-FA18-4837-B69A-B6EC30F04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51042-A83E-49C2-ABB7-E6B41DE68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D47A8-5173-45B4-80EF-3DA64DB1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379312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range">
    <p:bg>
      <p:bgPr>
        <a:solidFill>
          <a:srgbClr val="FF9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3F29214-24CD-4DC8-97F8-823A0D32B7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7660" y="6312217"/>
            <a:ext cx="2167149" cy="2505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3C1E48-6DE4-4945-A456-9E1A9C28C104}"/>
              </a:ext>
            </a:extLst>
          </p:cNvPr>
          <p:cNvSpPr txBox="1"/>
          <p:nvPr userDrawn="1"/>
        </p:nvSpPr>
        <p:spPr>
          <a:xfrm>
            <a:off x="9258300" y="297419"/>
            <a:ext cx="267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Josefin Sans" pitchFamily="2" charset="0"/>
              </a:rPr>
              <a:t>blockfinance-eco.li</a:t>
            </a:r>
            <a:endParaRPr lang="uk-UA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27400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_Empt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3F29214-24CD-4DC8-97F8-823A0D32B7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7660" y="6312217"/>
            <a:ext cx="2167149" cy="2505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3C1E48-6DE4-4945-A456-9E1A9C28C104}"/>
              </a:ext>
            </a:extLst>
          </p:cNvPr>
          <p:cNvSpPr txBox="1"/>
          <p:nvPr userDrawn="1"/>
        </p:nvSpPr>
        <p:spPr>
          <a:xfrm>
            <a:off x="9258300" y="297419"/>
            <a:ext cx="267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Josefin Sans" pitchFamily="2" charset="0"/>
              </a:rPr>
              <a:t>blockfinance-eco.li</a:t>
            </a:r>
            <a:endParaRPr lang="uk-UA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964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3F29214-24CD-4DC8-97F8-823A0D32B7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7660" y="6312217"/>
            <a:ext cx="2167149" cy="2505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3C1E48-6DE4-4945-A456-9E1A9C28C104}"/>
              </a:ext>
            </a:extLst>
          </p:cNvPr>
          <p:cNvSpPr txBox="1"/>
          <p:nvPr userDrawn="1"/>
        </p:nvSpPr>
        <p:spPr>
          <a:xfrm>
            <a:off x="9258300" y="297419"/>
            <a:ext cx="267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tx1"/>
                </a:solidFill>
                <a:latin typeface="Josefin Sans" pitchFamily="2" charset="0"/>
              </a:rPr>
              <a:t>blockfinance-eco.li</a:t>
            </a:r>
            <a:endParaRPr lang="uk-UA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914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EAC51-7D49-48F7-96E0-AD73DE480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1F978-D512-4141-81BA-EDC8BAB82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A94FC-DF93-4F93-BF6E-BD587A959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56298-01D5-450D-AC2E-C6F3D0086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4B70A-0B82-4FCE-8AD3-2E74EE2EE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50120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BFA8F-B787-4647-A47D-668374A50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3C62A-FEA3-4E05-BBFE-673796351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E6A29-C976-4471-9890-E682A6FD2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BD53A-1FDB-4A61-A62F-369E41BBF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4EBD4-3960-4B97-A154-C13E4FFDD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64603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DCF12-23C6-4FB9-971C-37531B4E3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AF6E8-EAD3-408B-A527-DE2AB1B1C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B9869-6A62-416E-9FD8-A9145D37C0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F67BA-0FA3-4A76-874F-2ABF83238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F25C1-73D3-451B-A671-14F4DF40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3091D-07DD-4B4E-B07D-640044A46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59793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5EE3-A879-447D-85B9-5AFD855B2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889039-EE3A-4851-A5B2-0AD9C4784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63B6A-87FE-4D0D-8FA1-116EFEECF6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9ACBC3-F788-4A0A-BC27-D445AF1A14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68C7EF-32BE-47BF-B8F7-AA22D4864F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B7CDA5-2C1C-4CD9-912D-A59A9D5E7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587A92-B6EA-42BB-B00A-C1691F51B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C2F693-16CE-4B96-9B5C-99B8BA283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6776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2DF8C-6129-4ED6-A916-21B68AAC0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7D32D2-4E0E-4F03-86E7-DF72B40CF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CDA18E-EE77-4BBF-BD50-C1579866B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0CDDF8-C87A-4326-991B-92FFD587B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28846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31C07B-A516-4D6A-94A9-DE3D134AA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CE480A-F4AC-4294-914F-E4BD0B890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0B6AF-3EEB-49CF-82F4-309D02054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15092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7D584-1B85-4514-9BFE-4DA0AB566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6B591-E4A7-41FE-BC12-180698414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3A2CF2-1522-46C0-8C7C-4F6577F47E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1E7B5-678B-4A31-9742-5355588D3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DFF42F-ABDF-4CA1-92A7-56960CE6E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D6484-E287-440D-9BEF-3ED995DA2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64663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A2C24C-CC1A-4175-BD97-47CEEDF58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CE091-6FD9-4639-897F-F3AC5D228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FF6E2-18DA-4805-AC8D-28BBDB343A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6197C-DA32-49F8-AF60-60E741410FC4}" type="datetimeFigureOut">
              <a:rPr lang="uk-UA" smtClean="0"/>
              <a:t>21.03.2023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7DCE1-0BBC-4E79-9DF5-442A5EC2DB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FB799-E9FB-4214-8EAB-0E0BF33B2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0222C-2E81-4DBC-A368-CC853C1C646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5207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5.jpe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11" Type="http://schemas.openxmlformats.org/officeDocument/2006/relationships/image" Target="../media/image16.jpg"/><Relationship Id="rId5" Type="http://schemas.openxmlformats.org/officeDocument/2006/relationships/image" Target="../media/image10.png"/><Relationship Id="rId10" Type="http://schemas.openxmlformats.org/officeDocument/2006/relationships/image" Target="../media/image15.jpg"/><Relationship Id="rId4" Type="http://schemas.openxmlformats.org/officeDocument/2006/relationships/hyperlink" Target="mailto:cryptoworkspace@blockfinance-eco.li" TargetMode="External"/><Relationship Id="rId9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352851-900C-42B0-B64C-181A4570FBBC}"/>
              </a:ext>
            </a:extLst>
          </p:cNvPr>
          <p:cNvSpPr txBox="1"/>
          <p:nvPr/>
        </p:nvSpPr>
        <p:spPr>
          <a:xfrm>
            <a:off x="327660" y="977150"/>
            <a:ext cx="74818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BlockFinance</a:t>
            </a:r>
            <a:r>
              <a:rPr lang="en-US" sz="6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 ECO</a:t>
            </a:r>
            <a:endParaRPr lang="en-US" sz="6000" b="1" dirty="0">
              <a:solidFill>
                <a:schemeClr val="bg1"/>
              </a:solidFill>
              <a:latin typeface="Josefin Sans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6BBD7D-1C95-45BF-93D3-628085332D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3" t="555" r="2927" b="67922"/>
          <a:stretch/>
        </p:blipFill>
        <p:spPr>
          <a:xfrm>
            <a:off x="327660" y="3429000"/>
            <a:ext cx="11507286" cy="2161903"/>
          </a:xfrm>
          <a:prstGeom prst="roundRect">
            <a:avLst/>
          </a:prstGeom>
          <a:effectLst>
            <a:softEdge rad="0"/>
          </a:effectLst>
          <a:scene3d>
            <a:camera prst="orthographicFront"/>
            <a:lightRig rig="threePt" dir="t"/>
          </a:scene3d>
          <a:sp3d prstMaterial="matte"/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1E66125-1992-48F9-BD6F-A45FC6C9D7C9}"/>
              </a:ext>
            </a:extLst>
          </p:cNvPr>
          <p:cNvSpPr txBox="1"/>
          <p:nvPr/>
        </p:nvSpPr>
        <p:spPr>
          <a:xfrm>
            <a:off x="327660" y="-707321"/>
            <a:ext cx="64846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BlockFinance</a:t>
            </a:r>
            <a:r>
              <a:rPr lang="en-US" sz="3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 AG ECO</a:t>
            </a:r>
            <a:endParaRPr lang="en-US" sz="3000" b="1" dirty="0">
              <a:solidFill>
                <a:schemeClr val="bg1"/>
              </a:solidFill>
              <a:latin typeface="Josefin Sans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8CD51A-5D23-4F73-B964-F370E9A4191C}"/>
              </a:ext>
            </a:extLst>
          </p:cNvPr>
          <p:cNvSpPr txBox="1"/>
          <p:nvPr/>
        </p:nvSpPr>
        <p:spPr>
          <a:xfrm>
            <a:off x="-6606540" y="1314450"/>
            <a:ext cx="64846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Josefin Sans Light" pitchFamily="2" charset="0"/>
              </a:rPr>
              <a:t>Liechtenstein-based company that specializes in developing secure Blockchain and IT-Security solutions</a:t>
            </a:r>
          </a:p>
          <a:p>
            <a:endParaRPr lang="en-US" dirty="0">
              <a:latin typeface="Josefin Sans Light" pitchFamily="2" charset="0"/>
            </a:endParaRPr>
          </a:p>
          <a:p>
            <a:r>
              <a:rPr lang="en-US" dirty="0">
                <a:latin typeface="Josefin Sans Light" pitchFamily="2" charset="0"/>
              </a:rPr>
              <a:t>We can access a large international competence team from its company group, with more than 15 years of experience in Blockchain and IT Security.</a:t>
            </a:r>
            <a:endParaRPr lang="uk-UA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6102FCD-72E8-4ED3-B9C2-E2E9F6CDA94F}"/>
              </a:ext>
            </a:extLst>
          </p:cNvPr>
          <p:cNvGrpSpPr/>
          <p:nvPr/>
        </p:nvGrpSpPr>
        <p:grpSpPr>
          <a:xfrm>
            <a:off x="7141793" y="-578076"/>
            <a:ext cx="2067673" cy="2192655"/>
            <a:chOff x="4744607" y="-109061"/>
            <a:chExt cx="2067673" cy="2192655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D8D9F57-E943-4627-A3A8-3DE6DFBFDA69}"/>
                </a:ext>
              </a:extLst>
            </p:cNvPr>
            <p:cNvSpPr/>
            <p:nvPr/>
          </p:nvSpPr>
          <p:spPr>
            <a:xfrm>
              <a:off x="4744607" y="1908334"/>
              <a:ext cx="175260" cy="1752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 sz="2400" dirty="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E908FEB-D038-4A29-8494-9F00A6D8B239}"/>
                </a:ext>
              </a:extLst>
            </p:cNvPr>
            <p:cNvCxnSpPr/>
            <p:nvPr/>
          </p:nvCxnSpPr>
          <p:spPr>
            <a:xfrm>
              <a:off x="6812280" y="-109061"/>
              <a:ext cx="0" cy="21050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55B5D17-BC94-4E85-93C2-C6BC211A6F4F}"/>
                </a:ext>
              </a:extLst>
            </p:cNvPr>
            <p:cNvCxnSpPr>
              <a:cxnSpLocks/>
              <a:stCxn id="43" idx="3"/>
            </p:cNvCxnSpPr>
            <p:nvPr/>
          </p:nvCxnSpPr>
          <p:spPr>
            <a:xfrm>
              <a:off x="4919867" y="1995964"/>
              <a:ext cx="1892413" cy="28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7C724231-B1B9-D614-7DA1-12A9CEED8FA3}"/>
              </a:ext>
            </a:extLst>
          </p:cNvPr>
          <p:cNvSpPr/>
          <p:nvPr/>
        </p:nvSpPr>
        <p:spPr>
          <a:xfrm rot="16200000">
            <a:off x="9001522" y="58049"/>
            <a:ext cx="3259641" cy="3121314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94436B-466A-BE56-4C26-9C47F6175CA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9824309" y="645616"/>
            <a:ext cx="2470479" cy="11251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CDD129-D5B5-F3AD-E9D5-D5D0CFBA83A7}"/>
              </a:ext>
            </a:extLst>
          </p:cNvPr>
          <p:cNvSpPr txBox="1"/>
          <p:nvPr/>
        </p:nvSpPr>
        <p:spPr>
          <a:xfrm>
            <a:off x="3510647" y="1750488"/>
            <a:ext cx="74818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Josefin Sans" pitchFamily="2" charset="0"/>
              </a:rPr>
              <a:t>Hacking Challenge</a:t>
            </a:r>
          </a:p>
        </p:txBody>
      </p:sp>
    </p:spTree>
    <p:extLst>
      <p:ext uri="{BB962C8B-B14F-4D97-AF65-F5344CB8AC3E}">
        <p14:creationId xmlns:p14="http://schemas.microsoft.com/office/powerpoint/2010/main" val="298597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54D853D-9F54-441A-ADA5-7F261DD689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64170" y="-5088533"/>
            <a:ext cx="16895769" cy="1193541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9DADFC-040D-4899-BB03-B116973752AB}"/>
              </a:ext>
            </a:extLst>
          </p:cNvPr>
          <p:cNvSpPr/>
          <p:nvPr/>
        </p:nvSpPr>
        <p:spPr>
          <a:xfrm>
            <a:off x="4744607" y="-327481"/>
            <a:ext cx="175260" cy="1752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2400" dirty="0"/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650A23F9-D88E-4D77-84F5-9D3848F32167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4919867" y="-2540615"/>
            <a:ext cx="1892413" cy="2300764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F22648E-77E7-45D4-9A72-145A2DAD1E1D}"/>
              </a:ext>
            </a:extLst>
          </p:cNvPr>
          <p:cNvSpPr txBox="1"/>
          <p:nvPr/>
        </p:nvSpPr>
        <p:spPr>
          <a:xfrm>
            <a:off x="333375" y="-591896"/>
            <a:ext cx="33985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ECO is</a:t>
            </a:r>
            <a:endParaRPr lang="en-US" sz="3000" b="1" dirty="0">
              <a:solidFill>
                <a:schemeClr val="bg1"/>
              </a:solidFill>
              <a:latin typeface="Josefin Sans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9A7CC7-ED9A-4D5C-AFF7-8E34B6B43B96}"/>
              </a:ext>
            </a:extLst>
          </p:cNvPr>
          <p:cNvSpPr txBox="1"/>
          <p:nvPr/>
        </p:nvSpPr>
        <p:spPr>
          <a:xfrm>
            <a:off x="327660" y="545902"/>
            <a:ext cx="50226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BlockFinance</a:t>
            </a:r>
            <a:r>
              <a:rPr lang="en-US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 ECO AG</a:t>
            </a:r>
          </a:p>
          <a:p>
            <a:r>
              <a:rPr lang="en-US" sz="3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PARTNER COMPANIES</a:t>
            </a:r>
            <a:endParaRPr lang="en-US" sz="3000" b="1" dirty="0">
              <a:solidFill>
                <a:schemeClr val="bg1"/>
              </a:solidFill>
              <a:latin typeface="Josefin Sans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E4E1819-18A5-4473-868A-B5D98CC0FE2F}"/>
              </a:ext>
            </a:extLst>
          </p:cNvPr>
          <p:cNvSpPr txBox="1"/>
          <p:nvPr/>
        </p:nvSpPr>
        <p:spPr>
          <a:xfrm>
            <a:off x="9258300" y="297419"/>
            <a:ext cx="267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tx1"/>
                </a:solidFill>
                <a:latin typeface="Josefin Sans" pitchFamily="2" charset="0"/>
              </a:rPr>
              <a:t>blockfinance-eco.li</a:t>
            </a:r>
            <a:endParaRPr lang="uk-UA" sz="1400" dirty="0">
              <a:solidFill>
                <a:schemeClr val="tx1"/>
              </a:solidFill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C2D3E57-195A-4BFA-9282-A6671744CE3C}"/>
              </a:ext>
            </a:extLst>
          </p:cNvPr>
          <p:cNvSpPr txBox="1"/>
          <p:nvPr/>
        </p:nvSpPr>
        <p:spPr>
          <a:xfrm>
            <a:off x="6363795" y="942402"/>
            <a:ext cx="2596180" cy="792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Josefin Sans" pitchFamily="2" charset="0"/>
              </a:rPr>
              <a:t>Mauer IT Consulting GmbH</a:t>
            </a:r>
          </a:p>
          <a:p>
            <a:r>
              <a:rPr lang="en-US" sz="1050" dirty="0">
                <a:latin typeface="Josefin Sans" pitchFamily="2" charset="0"/>
              </a:rPr>
              <a:t>(Munich - Germany)</a:t>
            </a:r>
          </a:p>
          <a:p>
            <a:endParaRPr lang="en-US" sz="1050" dirty="0">
              <a:latin typeface="Josefin Sans" pitchFamily="2" charset="0"/>
            </a:endParaRPr>
          </a:p>
          <a:p>
            <a:r>
              <a:rPr lang="en-US" sz="1050" dirty="0">
                <a:latin typeface="Josefin Sans" pitchFamily="2" charset="0"/>
              </a:rPr>
              <a:t>IT Security &amp; Blockchain consulting</a:t>
            </a:r>
            <a:endParaRPr lang="uk-UA" sz="1050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A224734D-CB0E-4C01-B429-B4F8098E76AB}"/>
              </a:ext>
            </a:extLst>
          </p:cNvPr>
          <p:cNvSpPr txBox="1"/>
          <p:nvPr/>
        </p:nvSpPr>
        <p:spPr>
          <a:xfrm>
            <a:off x="2823045" y="4368961"/>
            <a:ext cx="25272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osefin Sans" pitchFamily="2" charset="0"/>
                <a:ea typeface="+mn-ea"/>
                <a:cs typeface="+mn-cs"/>
              </a:rPr>
              <a:t>Nautilus Cyberneering SLU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osefin Sans" pitchFamily="2" charset="0"/>
                <a:ea typeface="+mn-ea"/>
                <a:cs typeface="+mn-cs"/>
              </a:rPr>
              <a:t>(Spain – Canary Islands)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osefin Sans" pitchFamily="2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osefin Sans" pitchFamily="2" charset="0"/>
                <a:ea typeface="+mn-ea"/>
                <a:cs typeface="+mn-cs"/>
              </a:rPr>
              <a:t>Open – Source, Blockchain, AI Software Development</a:t>
            </a:r>
            <a:endParaRPr kumimoji="0" lang="uk-UA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D89C683E-DF5F-4302-B1DD-1C853E40D7DA}"/>
              </a:ext>
            </a:extLst>
          </p:cNvPr>
          <p:cNvSpPr txBox="1"/>
          <p:nvPr/>
        </p:nvSpPr>
        <p:spPr>
          <a:xfrm>
            <a:off x="4866142" y="2154405"/>
            <a:ext cx="14958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osefin Sans" pitchFamily="2" charset="0"/>
                <a:ea typeface="+mn-ea"/>
                <a:cs typeface="+mn-cs"/>
              </a:rPr>
              <a:t>Hod10 AG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osefin Sans" pitchFamily="2" charset="0"/>
                <a:ea typeface="+mn-ea"/>
                <a:cs typeface="+mn-cs"/>
              </a:rPr>
              <a:t>(Liechtenstein)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osefin Sans" pitchFamily="2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osefin Sans" pitchFamily="2" charset="0"/>
                <a:ea typeface="+mn-ea"/>
                <a:cs typeface="+mn-cs"/>
              </a:rPr>
              <a:t>Blockchain Basic Education &amp; Training</a:t>
            </a:r>
            <a:endParaRPr kumimoji="0" lang="uk-UA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21" name="Connector: Elbow 220">
            <a:extLst>
              <a:ext uri="{FF2B5EF4-FFF2-40B4-BE49-F238E27FC236}">
                <a16:creationId xmlns:a16="http://schemas.microsoft.com/office/drawing/2014/main" id="{E7D00381-CABF-4B5C-B391-DAE745CE7C66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5350335" y="4836407"/>
            <a:ext cx="359154" cy="1646241"/>
          </a:xfrm>
          <a:prstGeom prst="bentConnector2">
            <a:avLst/>
          </a:prstGeom>
          <a:ln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Connector: Elbow 222">
            <a:extLst>
              <a:ext uri="{FF2B5EF4-FFF2-40B4-BE49-F238E27FC236}">
                <a16:creationId xmlns:a16="http://schemas.microsoft.com/office/drawing/2014/main" id="{26E31A4C-580E-4A10-9156-4F4D9E6105D6}"/>
              </a:ext>
            </a:extLst>
          </p:cNvPr>
          <p:cNvCxnSpPr>
            <a:cxnSpLocks/>
            <a:stCxn id="166" idx="2"/>
          </p:cNvCxnSpPr>
          <p:nvPr/>
        </p:nvCxnSpPr>
        <p:spPr>
          <a:xfrm rot="16200000" flipH="1">
            <a:off x="7480097" y="1275387"/>
            <a:ext cx="378905" cy="4110958"/>
          </a:xfrm>
          <a:prstGeom prst="bentConnector2">
            <a:avLst/>
          </a:prstGeom>
          <a:ln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Connector: Elbow 224">
            <a:extLst>
              <a:ext uri="{FF2B5EF4-FFF2-40B4-BE49-F238E27FC236}">
                <a16:creationId xmlns:a16="http://schemas.microsoft.com/office/drawing/2014/main" id="{C7960666-3826-422A-807B-FF7EF53F71D1}"/>
              </a:ext>
            </a:extLst>
          </p:cNvPr>
          <p:cNvCxnSpPr>
            <a:cxnSpLocks/>
            <a:stCxn id="167" idx="2"/>
          </p:cNvCxnSpPr>
          <p:nvPr/>
        </p:nvCxnSpPr>
        <p:spPr>
          <a:xfrm rot="16200000" flipH="1">
            <a:off x="8085896" y="1374142"/>
            <a:ext cx="1499880" cy="2347901"/>
          </a:xfrm>
          <a:prstGeom prst="bentConnector2">
            <a:avLst/>
          </a:prstGeom>
          <a:ln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Group 98">
            <a:extLst>
              <a:ext uri="{FF2B5EF4-FFF2-40B4-BE49-F238E27FC236}">
                <a16:creationId xmlns:a16="http://schemas.microsoft.com/office/drawing/2014/main" id="{74ACBF36-6B97-4B76-8697-7B5630665238}"/>
              </a:ext>
            </a:extLst>
          </p:cNvPr>
          <p:cNvGrpSpPr/>
          <p:nvPr/>
        </p:nvGrpSpPr>
        <p:grpSpPr>
          <a:xfrm>
            <a:off x="1511655" y="-4063674"/>
            <a:ext cx="9170608" cy="897473"/>
            <a:chOff x="1074596" y="1560531"/>
            <a:chExt cx="9170608" cy="897473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9BE7CBE-880A-4084-ACDE-75F6296AB13C}"/>
                </a:ext>
              </a:extLst>
            </p:cNvPr>
            <p:cNvGrpSpPr/>
            <p:nvPr/>
          </p:nvGrpSpPr>
          <p:grpSpPr>
            <a:xfrm>
              <a:off x="1074596" y="1560531"/>
              <a:ext cx="2730828" cy="897473"/>
              <a:chOff x="474191" y="1560531"/>
              <a:chExt cx="2730828" cy="897473"/>
            </a:xfrm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46314F21-737E-4516-87C4-AEEDB323388E}"/>
                  </a:ext>
                </a:extLst>
              </p:cNvPr>
              <p:cNvSpPr/>
              <p:nvPr/>
            </p:nvSpPr>
            <p:spPr>
              <a:xfrm>
                <a:off x="474191" y="1560531"/>
                <a:ext cx="2730828" cy="89637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  </a:t>
                </a:r>
                <a:endParaRPr lang="de-DE" dirty="0"/>
              </a:p>
            </p:txBody>
          </p: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52EAEB06-9CBA-44E5-9742-6F4ADFE62202}"/>
                  </a:ext>
                </a:extLst>
              </p:cNvPr>
              <p:cNvGrpSpPr/>
              <p:nvPr/>
            </p:nvGrpSpPr>
            <p:grpSpPr>
              <a:xfrm>
                <a:off x="485862" y="1565235"/>
                <a:ext cx="2710375" cy="892769"/>
                <a:chOff x="327660" y="1846717"/>
                <a:chExt cx="3703682" cy="1219953"/>
              </a:xfrm>
            </p:grpSpPr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FE557D35-DB0F-4F39-AFC5-4B0C7EBC1780}"/>
                    </a:ext>
                  </a:extLst>
                </p:cNvPr>
                <p:cNvSpPr/>
                <p:nvPr/>
              </p:nvSpPr>
              <p:spPr>
                <a:xfrm>
                  <a:off x="377024" y="1895991"/>
                  <a:ext cx="1121314" cy="1121313"/>
                </a:xfrm>
                <a:custGeom>
                  <a:avLst/>
                  <a:gdLst>
                    <a:gd name="connsiteX0" fmla="*/ 560657 w 1121314"/>
                    <a:gd name="connsiteY0" fmla="*/ 1121315 h 1121314"/>
                    <a:gd name="connsiteX1" fmla="*/ 0 w 1121314"/>
                    <a:gd name="connsiteY1" fmla="*/ 560657 h 1121314"/>
                    <a:gd name="connsiteX2" fmla="*/ 560657 w 1121314"/>
                    <a:gd name="connsiteY2" fmla="*/ 0 h 1121314"/>
                    <a:gd name="connsiteX3" fmla="*/ 1121315 w 1121314"/>
                    <a:gd name="connsiteY3" fmla="*/ 560657 h 1121314"/>
                    <a:gd name="connsiteX4" fmla="*/ 81733 w 1121314"/>
                    <a:gd name="connsiteY4" fmla="*/ 560657 h 1121314"/>
                    <a:gd name="connsiteX5" fmla="*/ 560657 w 1121314"/>
                    <a:gd name="connsiteY5" fmla="*/ 1039625 h 1121314"/>
                    <a:gd name="connsiteX6" fmla="*/ 1039538 w 1121314"/>
                    <a:gd name="connsiteY6" fmla="*/ 560701 h 1121314"/>
                    <a:gd name="connsiteX7" fmla="*/ 560657 w 1121314"/>
                    <a:gd name="connsiteY7" fmla="*/ 81777 h 1121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21314" h="1121314">
                      <a:moveTo>
                        <a:pt x="560657" y="1121315"/>
                      </a:moveTo>
                      <a:lnTo>
                        <a:pt x="0" y="560657"/>
                      </a:lnTo>
                      <a:lnTo>
                        <a:pt x="560657" y="0"/>
                      </a:lnTo>
                      <a:lnTo>
                        <a:pt x="1121315" y="560657"/>
                      </a:lnTo>
                      <a:close/>
                      <a:moveTo>
                        <a:pt x="81733" y="560657"/>
                      </a:moveTo>
                      <a:lnTo>
                        <a:pt x="560657" y="1039625"/>
                      </a:lnTo>
                      <a:lnTo>
                        <a:pt x="1039538" y="560701"/>
                      </a:lnTo>
                      <a:lnTo>
                        <a:pt x="560657" y="8177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 dirty="0"/>
                </a:p>
              </p:txBody>
            </p:sp>
            <p:sp>
              <p:nvSpPr>
                <p:cNvPr id="153" name="Freeform: Shape 152">
                  <a:extLst>
                    <a:ext uri="{FF2B5EF4-FFF2-40B4-BE49-F238E27FC236}">
                      <a16:creationId xmlns:a16="http://schemas.microsoft.com/office/drawing/2014/main" id="{5910C283-8BD8-43A0-9DF3-C508516FFFD3}"/>
                    </a:ext>
                  </a:extLst>
                </p:cNvPr>
                <p:cNvSpPr/>
                <p:nvPr/>
              </p:nvSpPr>
              <p:spPr>
                <a:xfrm>
                  <a:off x="1367153" y="1846717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ECB06EEF-5657-45AB-82D8-8D285E2524D3}"/>
                    </a:ext>
                  </a:extLst>
                </p:cNvPr>
                <p:cNvSpPr/>
                <p:nvPr/>
              </p:nvSpPr>
              <p:spPr>
                <a:xfrm>
                  <a:off x="1367153" y="2366463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 dirty="0"/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AF3D455F-325D-48EE-988F-C0C15848132D}"/>
                    </a:ext>
                  </a:extLst>
                </p:cNvPr>
                <p:cNvSpPr/>
                <p:nvPr/>
              </p:nvSpPr>
              <p:spPr>
                <a:xfrm>
                  <a:off x="1367153" y="2886210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B01D9C10-7A73-4F65-95F9-02E4A03AD044}"/>
                    </a:ext>
                  </a:extLst>
                </p:cNvPr>
                <p:cNvSpPr/>
                <p:nvPr/>
              </p:nvSpPr>
              <p:spPr>
                <a:xfrm>
                  <a:off x="937681" y="1908082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id="{F077A6E7-9ABF-4B34-BFAA-B755682591EC}"/>
                    </a:ext>
                  </a:extLst>
                </p:cNvPr>
                <p:cNvSpPr/>
                <p:nvPr/>
              </p:nvSpPr>
              <p:spPr>
                <a:xfrm>
                  <a:off x="937681" y="2947576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65547AB0-5425-488C-B265-BC1D4CED5486}"/>
                    </a:ext>
                  </a:extLst>
                </p:cNvPr>
                <p:cNvSpPr/>
                <p:nvPr/>
              </p:nvSpPr>
              <p:spPr>
                <a:xfrm>
                  <a:off x="327660" y="1846717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46726C4E-0A0C-42AB-B026-CF72FF469260}"/>
                    </a:ext>
                  </a:extLst>
                </p:cNvPr>
                <p:cNvSpPr/>
                <p:nvPr/>
              </p:nvSpPr>
              <p:spPr>
                <a:xfrm>
                  <a:off x="847406" y="1846717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D96F02BD-06D6-40C2-B32E-157530DD7BF0}"/>
                    </a:ext>
                  </a:extLst>
                </p:cNvPr>
                <p:cNvSpPr/>
                <p:nvPr/>
              </p:nvSpPr>
              <p:spPr>
                <a:xfrm>
                  <a:off x="327660" y="2366463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A8CE944B-5E34-4EF7-AA7C-786F109CB165}"/>
                    </a:ext>
                  </a:extLst>
                </p:cNvPr>
                <p:cNvSpPr/>
                <p:nvPr/>
              </p:nvSpPr>
              <p:spPr>
                <a:xfrm>
                  <a:off x="847406" y="2366463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E183B6B8-A00E-4C39-A9B1-49FD6405D6E8}"/>
                    </a:ext>
                  </a:extLst>
                </p:cNvPr>
                <p:cNvSpPr/>
                <p:nvPr/>
              </p:nvSpPr>
              <p:spPr>
                <a:xfrm>
                  <a:off x="327660" y="2886210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7DF7FDD9-25FC-431F-82A8-EEAFEB35EE78}"/>
                    </a:ext>
                  </a:extLst>
                </p:cNvPr>
                <p:cNvSpPr/>
                <p:nvPr/>
              </p:nvSpPr>
              <p:spPr>
                <a:xfrm>
                  <a:off x="847406" y="2886210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533FD8BE-0B02-431B-9E62-78ED008C0DB1}"/>
                    </a:ext>
                  </a:extLst>
                </p:cNvPr>
                <p:cNvSpPr/>
                <p:nvPr/>
              </p:nvSpPr>
              <p:spPr>
                <a:xfrm>
                  <a:off x="417890" y="1908081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27" name="Freeform: Shape 226">
                  <a:extLst>
                    <a:ext uri="{FF2B5EF4-FFF2-40B4-BE49-F238E27FC236}">
                      <a16:creationId xmlns:a16="http://schemas.microsoft.com/office/drawing/2014/main" id="{EDB465BB-6D78-4BC9-89B6-6FC6EA33E6DB}"/>
                    </a:ext>
                  </a:extLst>
                </p:cNvPr>
                <p:cNvSpPr/>
                <p:nvPr/>
              </p:nvSpPr>
              <p:spPr>
                <a:xfrm>
                  <a:off x="389025" y="1936947"/>
                  <a:ext cx="57730" cy="519746"/>
                </a:xfrm>
                <a:custGeom>
                  <a:avLst/>
                  <a:gdLst>
                    <a:gd name="connsiteX0" fmla="*/ 0 w 57730"/>
                    <a:gd name="connsiteY0" fmla="*/ 0 h 519746"/>
                    <a:gd name="connsiteX1" fmla="*/ 57730 w 57730"/>
                    <a:gd name="connsiteY1" fmla="*/ 0 h 519746"/>
                    <a:gd name="connsiteX2" fmla="*/ 57730 w 57730"/>
                    <a:gd name="connsiteY2" fmla="*/ 519747 h 519746"/>
                    <a:gd name="connsiteX3" fmla="*/ 0 w 57730"/>
                    <a:gd name="connsiteY3" fmla="*/ 519747 h 519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730" h="519746">
                      <a:moveTo>
                        <a:pt x="0" y="0"/>
                      </a:moveTo>
                      <a:lnTo>
                        <a:pt x="57730" y="0"/>
                      </a:lnTo>
                      <a:lnTo>
                        <a:pt x="57730" y="519747"/>
                      </a:lnTo>
                      <a:lnTo>
                        <a:pt x="0" y="5197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28" name="Freeform: Shape 227">
                  <a:extLst>
                    <a:ext uri="{FF2B5EF4-FFF2-40B4-BE49-F238E27FC236}">
                      <a16:creationId xmlns:a16="http://schemas.microsoft.com/office/drawing/2014/main" id="{BA986833-5C54-44E7-B44B-98D8367ACF16}"/>
                    </a:ext>
                  </a:extLst>
                </p:cNvPr>
                <p:cNvSpPr/>
                <p:nvPr/>
              </p:nvSpPr>
              <p:spPr>
                <a:xfrm>
                  <a:off x="389025" y="2456694"/>
                  <a:ext cx="57730" cy="519746"/>
                </a:xfrm>
                <a:custGeom>
                  <a:avLst/>
                  <a:gdLst>
                    <a:gd name="connsiteX0" fmla="*/ 0 w 57730"/>
                    <a:gd name="connsiteY0" fmla="*/ 0 h 519746"/>
                    <a:gd name="connsiteX1" fmla="*/ 57730 w 57730"/>
                    <a:gd name="connsiteY1" fmla="*/ 0 h 519746"/>
                    <a:gd name="connsiteX2" fmla="*/ 57730 w 57730"/>
                    <a:gd name="connsiteY2" fmla="*/ 519747 h 519746"/>
                    <a:gd name="connsiteX3" fmla="*/ 0 w 57730"/>
                    <a:gd name="connsiteY3" fmla="*/ 519747 h 519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730" h="519746">
                      <a:moveTo>
                        <a:pt x="0" y="0"/>
                      </a:moveTo>
                      <a:lnTo>
                        <a:pt x="57730" y="0"/>
                      </a:lnTo>
                      <a:lnTo>
                        <a:pt x="57730" y="519747"/>
                      </a:lnTo>
                      <a:lnTo>
                        <a:pt x="0" y="5197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1BCB06C0-6F78-4761-9B91-6043CF22974F}"/>
                    </a:ext>
                  </a:extLst>
                </p:cNvPr>
                <p:cNvSpPr/>
                <p:nvPr/>
              </p:nvSpPr>
              <p:spPr>
                <a:xfrm>
                  <a:off x="417890" y="2427829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8C9DFA61-67B9-4538-A216-DF56EF1F587D}"/>
                    </a:ext>
                  </a:extLst>
                </p:cNvPr>
                <p:cNvSpPr/>
                <p:nvPr/>
              </p:nvSpPr>
              <p:spPr>
                <a:xfrm>
                  <a:off x="417890" y="2947576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id="{BF1E09C4-F85B-4CFF-B76E-686C86EBBACE}"/>
                    </a:ext>
                  </a:extLst>
                </p:cNvPr>
                <p:cNvSpPr txBox="1"/>
                <p:nvPr/>
              </p:nvSpPr>
              <p:spPr>
                <a:xfrm>
                  <a:off x="1738168" y="2199198"/>
                  <a:ext cx="2293174" cy="5046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rtl="0"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dirty="0">
                      <a:solidFill>
                        <a:srgbClr val="000000"/>
                      </a:solidFill>
                      <a:latin typeface="Josefin Sans" pitchFamily="2" charset="0"/>
                    </a:rPr>
                    <a:t>Engineering</a:t>
                  </a:r>
                  <a:endParaRPr lang="uk-UA" dirty="0"/>
                </a:p>
              </p:txBody>
            </p:sp>
          </p:grp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0E885C95-BEF9-49D8-8FB6-AC9582C690A7}"/>
                </a:ext>
              </a:extLst>
            </p:cNvPr>
            <p:cNvGrpSpPr/>
            <p:nvPr/>
          </p:nvGrpSpPr>
          <p:grpSpPr>
            <a:xfrm>
              <a:off x="4230401" y="1560531"/>
              <a:ext cx="2732604" cy="897473"/>
              <a:chOff x="4230401" y="1560531"/>
              <a:chExt cx="2732604" cy="897473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229B1D59-473C-42CF-AD79-BBC4432103B8}"/>
                  </a:ext>
                </a:extLst>
              </p:cNvPr>
              <p:cNvSpPr/>
              <p:nvPr/>
            </p:nvSpPr>
            <p:spPr>
              <a:xfrm>
                <a:off x="4230401" y="1560531"/>
                <a:ext cx="2732604" cy="89637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    </a:t>
                </a:r>
                <a:endParaRPr lang="de-DE" dirty="0"/>
              </a:p>
            </p:txBody>
          </p: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DB7BA382-BC69-4DC0-9F6D-5C9A32731E67}"/>
                  </a:ext>
                </a:extLst>
              </p:cNvPr>
              <p:cNvGrpSpPr/>
              <p:nvPr/>
            </p:nvGrpSpPr>
            <p:grpSpPr>
              <a:xfrm>
                <a:off x="4236825" y="1565235"/>
                <a:ext cx="2712863" cy="892769"/>
                <a:chOff x="4273376" y="1846718"/>
                <a:chExt cx="3707082" cy="1219953"/>
              </a:xfrm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906D03FD-9729-473C-8D03-47692CFE4AED}"/>
                    </a:ext>
                  </a:extLst>
                </p:cNvPr>
                <p:cNvSpPr/>
                <p:nvPr/>
              </p:nvSpPr>
              <p:spPr>
                <a:xfrm>
                  <a:off x="4322740" y="1895992"/>
                  <a:ext cx="1121314" cy="1121314"/>
                </a:xfrm>
                <a:custGeom>
                  <a:avLst/>
                  <a:gdLst>
                    <a:gd name="connsiteX0" fmla="*/ 560657 w 1121314"/>
                    <a:gd name="connsiteY0" fmla="*/ 1121315 h 1121314"/>
                    <a:gd name="connsiteX1" fmla="*/ 0 w 1121314"/>
                    <a:gd name="connsiteY1" fmla="*/ 560657 h 1121314"/>
                    <a:gd name="connsiteX2" fmla="*/ 560657 w 1121314"/>
                    <a:gd name="connsiteY2" fmla="*/ 0 h 1121314"/>
                    <a:gd name="connsiteX3" fmla="*/ 1121315 w 1121314"/>
                    <a:gd name="connsiteY3" fmla="*/ 560657 h 1121314"/>
                    <a:gd name="connsiteX4" fmla="*/ 81733 w 1121314"/>
                    <a:gd name="connsiteY4" fmla="*/ 560657 h 1121314"/>
                    <a:gd name="connsiteX5" fmla="*/ 560657 w 1121314"/>
                    <a:gd name="connsiteY5" fmla="*/ 1039625 h 1121314"/>
                    <a:gd name="connsiteX6" fmla="*/ 1039538 w 1121314"/>
                    <a:gd name="connsiteY6" fmla="*/ 560701 h 1121314"/>
                    <a:gd name="connsiteX7" fmla="*/ 560657 w 1121314"/>
                    <a:gd name="connsiteY7" fmla="*/ 81777 h 1121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21314" h="1121314">
                      <a:moveTo>
                        <a:pt x="560657" y="1121315"/>
                      </a:moveTo>
                      <a:lnTo>
                        <a:pt x="0" y="560657"/>
                      </a:lnTo>
                      <a:lnTo>
                        <a:pt x="560657" y="0"/>
                      </a:lnTo>
                      <a:lnTo>
                        <a:pt x="1121315" y="560657"/>
                      </a:lnTo>
                      <a:close/>
                      <a:moveTo>
                        <a:pt x="81733" y="560657"/>
                      </a:moveTo>
                      <a:lnTo>
                        <a:pt x="560657" y="1039625"/>
                      </a:lnTo>
                      <a:lnTo>
                        <a:pt x="1039538" y="560701"/>
                      </a:lnTo>
                      <a:lnTo>
                        <a:pt x="560657" y="8177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FF45B3B7-A6D2-4F63-9FA1-5F1F5470F196}"/>
                    </a:ext>
                  </a:extLst>
                </p:cNvPr>
                <p:cNvSpPr/>
                <p:nvPr/>
              </p:nvSpPr>
              <p:spPr>
                <a:xfrm>
                  <a:off x="5312870" y="1846718"/>
                  <a:ext cx="180461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700E4E0B-059A-4163-94ED-B7BEF02A98A8}"/>
                    </a:ext>
                  </a:extLst>
                </p:cNvPr>
                <p:cNvSpPr/>
                <p:nvPr/>
              </p:nvSpPr>
              <p:spPr>
                <a:xfrm>
                  <a:off x="5312870" y="2366464"/>
                  <a:ext cx="180461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3831DCA9-2B5A-465C-AF1C-89D8220310D1}"/>
                    </a:ext>
                  </a:extLst>
                </p:cNvPr>
                <p:cNvSpPr/>
                <p:nvPr/>
              </p:nvSpPr>
              <p:spPr>
                <a:xfrm>
                  <a:off x="5312870" y="2886211"/>
                  <a:ext cx="180461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DB885594-2766-4CEF-8987-CC3B16561441}"/>
                    </a:ext>
                  </a:extLst>
                </p:cNvPr>
                <p:cNvSpPr/>
                <p:nvPr/>
              </p:nvSpPr>
              <p:spPr>
                <a:xfrm>
                  <a:off x="4883397" y="1908083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235CC3AF-CD77-435D-ACD7-3D9200D30931}"/>
                    </a:ext>
                  </a:extLst>
                </p:cNvPr>
                <p:cNvSpPr/>
                <p:nvPr/>
              </p:nvSpPr>
              <p:spPr>
                <a:xfrm>
                  <a:off x="4883397" y="2947577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7B11865-631F-4041-AC4D-A5E0592A4FE3}"/>
                    </a:ext>
                  </a:extLst>
                </p:cNvPr>
                <p:cNvSpPr/>
                <p:nvPr/>
              </p:nvSpPr>
              <p:spPr>
                <a:xfrm>
                  <a:off x="4273376" y="1846718"/>
                  <a:ext cx="180461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 dirty="0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E12F0CD2-3766-468E-B92F-5BB333FFB0F0}"/>
                    </a:ext>
                  </a:extLst>
                </p:cNvPr>
                <p:cNvSpPr/>
                <p:nvPr/>
              </p:nvSpPr>
              <p:spPr>
                <a:xfrm>
                  <a:off x="4793122" y="1846718"/>
                  <a:ext cx="180461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91F62F39-42DB-408A-B285-07DF183BC429}"/>
                    </a:ext>
                  </a:extLst>
                </p:cNvPr>
                <p:cNvSpPr/>
                <p:nvPr/>
              </p:nvSpPr>
              <p:spPr>
                <a:xfrm>
                  <a:off x="4793122" y="2366464"/>
                  <a:ext cx="180461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8EFF78E8-44C2-4948-BB08-47426BD42C9E}"/>
                    </a:ext>
                  </a:extLst>
                </p:cNvPr>
                <p:cNvSpPr/>
                <p:nvPr/>
              </p:nvSpPr>
              <p:spPr>
                <a:xfrm>
                  <a:off x="4273376" y="2886211"/>
                  <a:ext cx="180461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22DE1A95-EDE8-49E1-A522-1060CD9B3B5B}"/>
                    </a:ext>
                  </a:extLst>
                </p:cNvPr>
                <p:cNvSpPr/>
                <p:nvPr/>
              </p:nvSpPr>
              <p:spPr>
                <a:xfrm>
                  <a:off x="4793122" y="2886211"/>
                  <a:ext cx="180461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AE80D756-6E9D-44B9-AFA2-417F06748C42}"/>
                    </a:ext>
                  </a:extLst>
                </p:cNvPr>
                <p:cNvSpPr/>
                <p:nvPr/>
              </p:nvSpPr>
              <p:spPr>
                <a:xfrm>
                  <a:off x="4363606" y="1908083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6320686B-7B10-4CC9-8ADC-6B864977E1B5}"/>
                    </a:ext>
                  </a:extLst>
                </p:cNvPr>
                <p:cNvSpPr/>
                <p:nvPr/>
              </p:nvSpPr>
              <p:spPr>
                <a:xfrm>
                  <a:off x="4363606" y="2427830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A1EF3579-49C8-4CD5-8703-923845D17C7B}"/>
                    </a:ext>
                  </a:extLst>
                </p:cNvPr>
                <p:cNvSpPr/>
                <p:nvPr/>
              </p:nvSpPr>
              <p:spPr>
                <a:xfrm>
                  <a:off x="4363606" y="2947577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80E02014-E24F-4644-8C7B-AFC509D6EFBF}"/>
                    </a:ext>
                  </a:extLst>
                </p:cNvPr>
                <p:cNvSpPr/>
                <p:nvPr/>
              </p:nvSpPr>
              <p:spPr>
                <a:xfrm>
                  <a:off x="4273376" y="2366464"/>
                  <a:ext cx="180461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FF6DBEFB-F1D4-4373-9773-DE2D1A17D759}"/>
                    </a:ext>
                  </a:extLst>
                </p:cNvPr>
                <p:cNvSpPr/>
                <p:nvPr/>
              </p:nvSpPr>
              <p:spPr>
                <a:xfrm>
                  <a:off x="4334741" y="1936948"/>
                  <a:ext cx="57730" cy="519746"/>
                </a:xfrm>
                <a:custGeom>
                  <a:avLst/>
                  <a:gdLst>
                    <a:gd name="connsiteX0" fmla="*/ 0 w 57730"/>
                    <a:gd name="connsiteY0" fmla="*/ 0 h 519746"/>
                    <a:gd name="connsiteX1" fmla="*/ 57730 w 57730"/>
                    <a:gd name="connsiteY1" fmla="*/ 0 h 519746"/>
                    <a:gd name="connsiteX2" fmla="*/ 57730 w 57730"/>
                    <a:gd name="connsiteY2" fmla="*/ 519747 h 519746"/>
                    <a:gd name="connsiteX3" fmla="*/ 0 w 57730"/>
                    <a:gd name="connsiteY3" fmla="*/ 519747 h 519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730" h="519746">
                      <a:moveTo>
                        <a:pt x="0" y="0"/>
                      </a:moveTo>
                      <a:lnTo>
                        <a:pt x="57730" y="0"/>
                      </a:lnTo>
                      <a:lnTo>
                        <a:pt x="57730" y="519747"/>
                      </a:lnTo>
                      <a:lnTo>
                        <a:pt x="0" y="5197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A2A06C04-E997-4441-8E23-D1772C3B0469}"/>
                    </a:ext>
                  </a:extLst>
                </p:cNvPr>
                <p:cNvSpPr/>
                <p:nvPr/>
              </p:nvSpPr>
              <p:spPr>
                <a:xfrm>
                  <a:off x="4334741" y="2456696"/>
                  <a:ext cx="57730" cy="519746"/>
                </a:xfrm>
                <a:custGeom>
                  <a:avLst/>
                  <a:gdLst>
                    <a:gd name="connsiteX0" fmla="*/ 0 w 57730"/>
                    <a:gd name="connsiteY0" fmla="*/ 0 h 519746"/>
                    <a:gd name="connsiteX1" fmla="*/ 57730 w 57730"/>
                    <a:gd name="connsiteY1" fmla="*/ 0 h 519746"/>
                    <a:gd name="connsiteX2" fmla="*/ 57730 w 57730"/>
                    <a:gd name="connsiteY2" fmla="*/ 519747 h 519746"/>
                    <a:gd name="connsiteX3" fmla="*/ 0 w 57730"/>
                    <a:gd name="connsiteY3" fmla="*/ 519747 h 519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730" h="519746">
                      <a:moveTo>
                        <a:pt x="0" y="0"/>
                      </a:moveTo>
                      <a:lnTo>
                        <a:pt x="57730" y="0"/>
                      </a:lnTo>
                      <a:lnTo>
                        <a:pt x="57730" y="519747"/>
                      </a:lnTo>
                      <a:lnTo>
                        <a:pt x="0" y="5197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49" name="TextBox 148">
                  <a:extLst>
                    <a:ext uri="{FF2B5EF4-FFF2-40B4-BE49-F238E27FC236}">
                      <a16:creationId xmlns:a16="http://schemas.microsoft.com/office/drawing/2014/main" id="{659B6B85-7144-4C37-8FAB-EF7D504950D3}"/>
                    </a:ext>
                  </a:extLst>
                </p:cNvPr>
                <p:cNvSpPr txBox="1"/>
                <p:nvPr/>
              </p:nvSpPr>
              <p:spPr>
                <a:xfrm>
                  <a:off x="5625399" y="2204306"/>
                  <a:ext cx="2355059" cy="5046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rtl="0"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dirty="0">
                      <a:solidFill>
                        <a:srgbClr val="000000"/>
                      </a:solidFill>
                      <a:latin typeface="Josefin Sans" pitchFamily="2" charset="0"/>
                    </a:rPr>
                    <a:t>Consulting</a:t>
                  </a:r>
                  <a:endParaRPr lang="uk-UA" dirty="0"/>
                </a:p>
              </p:txBody>
            </p:sp>
          </p:grp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B70C127B-740B-4D32-ACF8-8553919B8A4F}"/>
                </a:ext>
              </a:extLst>
            </p:cNvPr>
            <p:cNvGrpSpPr/>
            <p:nvPr/>
          </p:nvGrpSpPr>
          <p:grpSpPr>
            <a:xfrm>
              <a:off x="7514376" y="1560531"/>
              <a:ext cx="2730828" cy="897473"/>
              <a:chOff x="7953016" y="1560531"/>
              <a:chExt cx="2730828" cy="897473"/>
            </a:xfrm>
          </p:grpSpPr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E7454292-C79F-4681-AE02-0D780E01E26D}"/>
                  </a:ext>
                </a:extLst>
              </p:cNvPr>
              <p:cNvSpPr/>
              <p:nvPr/>
            </p:nvSpPr>
            <p:spPr>
              <a:xfrm>
                <a:off x="7953016" y="1560531"/>
                <a:ext cx="2730828" cy="89637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1282F8E6-8DDE-455F-A50C-2701005DD30F}"/>
                  </a:ext>
                </a:extLst>
              </p:cNvPr>
              <p:cNvGrpSpPr/>
              <p:nvPr/>
            </p:nvGrpSpPr>
            <p:grpSpPr>
              <a:xfrm>
                <a:off x="7956093" y="1565235"/>
                <a:ext cx="2553781" cy="892769"/>
                <a:chOff x="8227456" y="1846718"/>
                <a:chExt cx="3489698" cy="1219953"/>
              </a:xfrm>
            </p:grpSpPr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EDCF78AC-98DA-4C50-9DD8-86F63F129388}"/>
                    </a:ext>
                  </a:extLst>
                </p:cNvPr>
                <p:cNvSpPr/>
                <p:nvPr/>
              </p:nvSpPr>
              <p:spPr>
                <a:xfrm>
                  <a:off x="9266949" y="1846718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9D0D4704-03F5-45FD-A3A2-3CB54F25738C}"/>
                    </a:ext>
                  </a:extLst>
                </p:cNvPr>
                <p:cNvSpPr/>
                <p:nvPr/>
              </p:nvSpPr>
              <p:spPr>
                <a:xfrm>
                  <a:off x="9266949" y="2886211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54EA0E1E-ABAE-4910-80BC-B265E723D638}"/>
                    </a:ext>
                  </a:extLst>
                </p:cNvPr>
                <p:cNvSpPr/>
                <p:nvPr/>
              </p:nvSpPr>
              <p:spPr>
                <a:xfrm>
                  <a:off x="8837477" y="1908083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6049A514-AEF6-4933-B7AA-FFE20BB5D6C4}"/>
                    </a:ext>
                  </a:extLst>
                </p:cNvPr>
                <p:cNvSpPr/>
                <p:nvPr/>
              </p:nvSpPr>
              <p:spPr>
                <a:xfrm>
                  <a:off x="8837477" y="2947577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47A7AB5B-9EF7-4C6C-BEE1-4D99FDCA0DB8}"/>
                    </a:ext>
                  </a:extLst>
                </p:cNvPr>
                <p:cNvSpPr/>
                <p:nvPr/>
              </p:nvSpPr>
              <p:spPr>
                <a:xfrm>
                  <a:off x="8227456" y="1846718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1FEB2820-562C-4EF7-A020-DEEA7651685D}"/>
                    </a:ext>
                  </a:extLst>
                </p:cNvPr>
                <p:cNvSpPr/>
                <p:nvPr/>
              </p:nvSpPr>
              <p:spPr>
                <a:xfrm>
                  <a:off x="8747202" y="2366464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3BC763AE-E914-40DA-B22D-5C6999DB6EA4}"/>
                    </a:ext>
                  </a:extLst>
                </p:cNvPr>
                <p:cNvSpPr/>
                <p:nvPr/>
              </p:nvSpPr>
              <p:spPr>
                <a:xfrm>
                  <a:off x="8227456" y="2886211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37132E22-F2DF-44F0-BD39-27E5132C0193}"/>
                    </a:ext>
                  </a:extLst>
                </p:cNvPr>
                <p:cNvSpPr/>
                <p:nvPr/>
              </p:nvSpPr>
              <p:spPr>
                <a:xfrm>
                  <a:off x="8317686" y="1908083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B8EF4FAA-768B-4C6A-A396-5FC73E7861CC}"/>
                    </a:ext>
                  </a:extLst>
                </p:cNvPr>
                <p:cNvSpPr/>
                <p:nvPr/>
              </p:nvSpPr>
              <p:spPr>
                <a:xfrm>
                  <a:off x="8317686" y="2427830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2B209AFA-E0BD-4FEF-9AB8-8857385EC562}"/>
                    </a:ext>
                  </a:extLst>
                </p:cNvPr>
                <p:cNvSpPr/>
                <p:nvPr/>
              </p:nvSpPr>
              <p:spPr>
                <a:xfrm>
                  <a:off x="8317686" y="2947577"/>
                  <a:ext cx="519746" cy="57730"/>
                </a:xfrm>
                <a:custGeom>
                  <a:avLst/>
                  <a:gdLst>
                    <a:gd name="connsiteX0" fmla="*/ 0 w 519746"/>
                    <a:gd name="connsiteY0" fmla="*/ 0 h 57730"/>
                    <a:gd name="connsiteX1" fmla="*/ 519747 w 519746"/>
                    <a:gd name="connsiteY1" fmla="*/ 0 h 57730"/>
                    <a:gd name="connsiteX2" fmla="*/ 519747 w 519746"/>
                    <a:gd name="connsiteY2" fmla="*/ 57730 h 57730"/>
                    <a:gd name="connsiteX3" fmla="*/ 0 w 519746"/>
                    <a:gd name="connsiteY3" fmla="*/ 57730 h 5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746" h="57730">
                      <a:moveTo>
                        <a:pt x="0" y="0"/>
                      </a:moveTo>
                      <a:lnTo>
                        <a:pt x="519747" y="0"/>
                      </a:lnTo>
                      <a:lnTo>
                        <a:pt x="519747" y="57730"/>
                      </a:lnTo>
                      <a:lnTo>
                        <a:pt x="0" y="57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63E44C77-ACAE-4AAA-9622-C074BA86A1E5}"/>
                    </a:ext>
                  </a:extLst>
                </p:cNvPr>
                <p:cNvSpPr/>
                <p:nvPr/>
              </p:nvSpPr>
              <p:spPr>
                <a:xfrm>
                  <a:off x="8288821" y="1936948"/>
                  <a:ext cx="57730" cy="519746"/>
                </a:xfrm>
                <a:custGeom>
                  <a:avLst/>
                  <a:gdLst>
                    <a:gd name="connsiteX0" fmla="*/ 0 w 57730"/>
                    <a:gd name="connsiteY0" fmla="*/ 0 h 519746"/>
                    <a:gd name="connsiteX1" fmla="*/ 57730 w 57730"/>
                    <a:gd name="connsiteY1" fmla="*/ 0 h 519746"/>
                    <a:gd name="connsiteX2" fmla="*/ 57730 w 57730"/>
                    <a:gd name="connsiteY2" fmla="*/ 519747 h 519746"/>
                    <a:gd name="connsiteX3" fmla="*/ 0 w 57730"/>
                    <a:gd name="connsiteY3" fmla="*/ 519747 h 519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730" h="519746">
                      <a:moveTo>
                        <a:pt x="0" y="0"/>
                      </a:moveTo>
                      <a:lnTo>
                        <a:pt x="57730" y="0"/>
                      </a:lnTo>
                      <a:lnTo>
                        <a:pt x="57730" y="519747"/>
                      </a:lnTo>
                      <a:lnTo>
                        <a:pt x="0" y="51974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CE04E91-69EA-48CB-8255-E9A2BA3C20D2}"/>
                    </a:ext>
                  </a:extLst>
                </p:cNvPr>
                <p:cNvSpPr/>
                <p:nvPr/>
              </p:nvSpPr>
              <p:spPr>
                <a:xfrm>
                  <a:off x="8288821" y="2456696"/>
                  <a:ext cx="57730" cy="519746"/>
                </a:xfrm>
                <a:custGeom>
                  <a:avLst/>
                  <a:gdLst>
                    <a:gd name="connsiteX0" fmla="*/ 0 w 57730"/>
                    <a:gd name="connsiteY0" fmla="*/ 0 h 519746"/>
                    <a:gd name="connsiteX1" fmla="*/ 57730 w 57730"/>
                    <a:gd name="connsiteY1" fmla="*/ 0 h 519746"/>
                    <a:gd name="connsiteX2" fmla="*/ 57730 w 57730"/>
                    <a:gd name="connsiteY2" fmla="*/ 519747 h 519746"/>
                    <a:gd name="connsiteX3" fmla="*/ 0 w 57730"/>
                    <a:gd name="connsiteY3" fmla="*/ 519747 h 519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730" h="519746">
                      <a:moveTo>
                        <a:pt x="0" y="0"/>
                      </a:moveTo>
                      <a:lnTo>
                        <a:pt x="57730" y="0"/>
                      </a:lnTo>
                      <a:lnTo>
                        <a:pt x="57730" y="519747"/>
                      </a:lnTo>
                      <a:lnTo>
                        <a:pt x="0" y="51974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38FC395C-BB73-4805-84E7-6E6AFA94DE69}"/>
                    </a:ext>
                  </a:extLst>
                </p:cNvPr>
                <p:cNvSpPr/>
                <p:nvPr/>
              </p:nvSpPr>
              <p:spPr>
                <a:xfrm>
                  <a:off x="8276820" y="1895993"/>
                  <a:ext cx="1121314" cy="1121314"/>
                </a:xfrm>
                <a:custGeom>
                  <a:avLst/>
                  <a:gdLst>
                    <a:gd name="connsiteX0" fmla="*/ 560657 w 1121314"/>
                    <a:gd name="connsiteY0" fmla="*/ 1121315 h 1121314"/>
                    <a:gd name="connsiteX1" fmla="*/ 0 w 1121314"/>
                    <a:gd name="connsiteY1" fmla="*/ 560657 h 1121314"/>
                    <a:gd name="connsiteX2" fmla="*/ 560657 w 1121314"/>
                    <a:gd name="connsiteY2" fmla="*/ 0 h 1121314"/>
                    <a:gd name="connsiteX3" fmla="*/ 1121315 w 1121314"/>
                    <a:gd name="connsiteY3" fmla="*/ 560657 h 1121314"/>
                    <a:gd name="connsiteX4" fmla="*/ 81733 w 1121314"/>
                    <a:gd name="connsiteY4" fmla="*/ 560657 h 1121314"/>
                    <a:gd name="connsiteX5" fmla="*/ 560657 w 1121314"/>
                    <a:gd name="connsiteY5" fmla="*/ 1039625 h 1121314"/>
                    <a:gd name="connsiteX6" fmla="*/ 1039538 w 1121314"/>
                    <a:gd name="connsiteY6" fmla="*/ 560701 h 1121314"/>
                    <a:gd name="connsiteX7" fmla="*/ 560657 w 1121314"/>
                    <a:gd name="connsiteY7" fmla="*/ 81777 h 1121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21314" h="1121314">
                      <a:moveTo>
                        <a:pt x="560657" y="1121315"/>
                      </a:moveTo>
                      <a:lnTo>
                        <a:pt x="0" y="560657"/>
                      </a:lnTo>
                      <a:lnTo>
                        <a:pt x="560657" y="0"/>
                      </a:lnTo>
                      <a:lnTo>
                        <a:pt x="1121315" y="560657"/>
                      </a:lnTo>
                      <a:close/>
                      <a:moveTo>
                        <a:pt x="81733" y="560657"/>
                      </a:moveTo>
                      <a:lnTo>
                        <a:pt x="560657" y="1039625"/>
                      </a:lnTo>
                      <a:lnTo>
                        <a:pt x="1039538" y="560701"/>
                      </a:lnTo>
                      <a:lnTo>
                        <a:pt x="560657" y="817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8F3A18BB-80AC-4CFF-96E5-2DFA9B8F1858}"/>
                    </a:ext>
                  </a:extLst>
                </p:cNvPr>
                <p:cNvSpPr/>
                <p:nvPr/>
              </p:nvSpPr>
              <p:spPr>
                <a:xfrm>
                  <a:off x="9266949" y="2366464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5B9BA28B-5A30-4201-B094-74EBDB24564E}"/>
                    </a:ext>
                  </a:extLst>
                </p:cNvPr>
                <p:cNvSpPr/>
                <p:nvPr/>
              </p:nvSpPr>
              <p:spPr>
                <a:xfrm>
                  <a:off x="8747202" y="1846719"/>
                  <a:ext cx="180460" cy="180461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 dirty="0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BB58E32C-679C-4C66-95EE-C244819873AE}"/>
                    </a:ext>
                  </a:extLst>
                </p:cNvPr>
                <p:cNvSpPr/>
                <p:nvPr/>
              </p:nvSpPr>
              <p:spPr>
                <a:xfrm>
                  <a:off x="8747202" y="2886211"/>
                  <a:ext cx="180460" cy="180460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EE855793-31D8-444F-977D-E8CC2C81D28F}"/>
                    </a:ext>
                  </a:extLst>
                </p:cNvPr>
                <p:cNvSpPr/>
                <p:nvPr/>
              </p:nvSpPr>
              <p:spPr>
                <a:xfrm>
                  <a:off x="8227456" y="2366464"/>
                  <a:ext cx="180460" cy="180461"/>
                </a:xfrm>
                <a:custGeom>
                  <a:avLst/>
                  <a:gdLst>
                    <a:gd name="connsiteX0" fmla="*/ 0 w 180461"/>
                    <a:gd name="connsiteY0" fmla="*/ 0 h 180461"/>
                    <a:gd name="connsiteX1" fmla="*/ 180462 w 180461"/>
                    <a:gd name="connsiteY1" fmla="*/ 0 h 180461"/>
                    <a:gd name="connsiteX2" fmla="*/ 180462 w 180461"/>
                    <a:gd name="connsiteY2" fmla="*/ 180462 h 180461"/>
                    <a:gd name="connsiteX3" fmla="*/ 0 w 180461"/>
                    <a:gd name="connsiteY3" fmla="*/ 180462 h 180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61" h="180461">
                      <a:moveTo>
                        <a:pt x="0" y="0"/>
                      </a:moveTo>
                      <a:lnTo>
                        <a:pt x="180462" y="0"/>
                      </a:lnTo>
                      <a:lnTo>
                        <a:pt x="180462" y="180462"/>
                      </a:lnTo>
                      <a:lnTo>
                        <a:pt x="0" y="1804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uk-UA"/>
                </a:p>
              </p:txBody>
            </p:sp>
            <p:sp>
              <p:nvSpPr>
                <p:cNvPr id="122" name="TextBox 121">
                  <a:extLst>
                    <a:ext uri="{FF2B5EF4-FFF2-40B4-BE49-F238E27FC236}">
                      <a16:creationId xmlns:a16="http://schemas.microsoft.com/office/drawing/2014/main" id="{9E57AD95-C161-4D68-8C59-F397BC6B93E4}"/>
                    </a:ext>
                  </a:extLst>
                </p:cNvPr>
                <p:cNvSpPr txBox="1"/>
                <p:nvPr/>
              </p:nvSpPr>
              <p:spPr>
                <a:xfrm>
                  <a:off x="9629510" y="2196820"/>
                  <a:ext cx="2087644" cy="5046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rtl="0"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dirty="0">
                      <a:solidFill>
                        <a:srgbClr val="000000"/>
                      </a:solidFill>
                      <a:latin typeface="Josefin Sans" pitchFamily="2" charset="0"/>
                    </a:rPr>
                    <a:t>Operating</a:t>
                  </a:r>
                  <a:endParaRPr lang="uk-UA" dirty="0"/>
                </a:p>
              </p:txBody>
            </p:sp>
          </p:grpSp>
        </p:grpSp>
      </p:grpSp>
      <p:sp>
        <p:nvSpPr>
          <p:cNvPr id="234" name="TextBox 233">
            <a:extLst>
              <a:ext uri="{FF2B5EF4-FFF2-40B4-BE49-F238E27FC236}">
                <a16:creationId xmlns:a16="http://schemas.microsoft.com/office/drawing/2014/main" id="{B7BDC938-DEB8-4E22-B983-2B86A3B706F5}"/>
              </a:ext>
            </a:extLst>
          </p:cNvPr>
          <p:cNvSpPr txBox="1"/>
          <p:nvPr/>
        </p:nvSpPr>
        <p:spPr>
          <a:xfrm>
            <a:off x="4015399" y="-2762555"/>
            <a:ext cx="4161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000000"/>
                </a:solidFill>
                <a:latin typeface="Josefin Sans" pitchFamily="2" charset="0"/>
              </a:rPr>
              <a:t>One Stop &amp; Shop</a:t>
            </a:r>
            <a:endParaRPr lang="uk-UA" sz="3200" b="1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584B3EF7-017C-48A3-9827-617A75049BBB}"/>
              </a:ext>
            </a:extLst>
          </p:cNvPr>
          <p:cNvSpPr txBox="1"/>
          <p:nvPr/>
        </p:nvSpPr>
        <p:spPr>
          <a:xfrm>
            <a:off x="1709739" y="-2167886"/>
            <a:ext cx="8772522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chemeClr val="bg1"/>
                </a:solidFill>
                <a:latin typeface="Josefin Sans" pitchFamily="2" charset="0"/>
              </a:rPr>
              <a:t>For all your Blockchain project needs!</a:t>
            </a:r>
            <a:endParaRPr lang="uk-UA" sz="32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494ABB-774F-44BD-B88B-28B32FC3CED5}"/>
              </a:ext>
            </a:extLst>
          </p:cNvPr>
          <p:cNvSpPr txBox="1"/>
          <p:nvPr/>
        </p:nvSpPr>
        <p:spPr>
          <a:xfrm>
            <a:off x="6299369" y="5189434"/>
            <a:ext cx="1197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Josefin Sans" pitchFamily="2" charset="0"/>
              </a:rPr>
              <a:t>Spain</a:t>
            </a:r>
            <a:endParaRPr lang="uk-UA" sz="1400" dirty="0">
              <a:solidFill>
                <a:schemeClr val="bg1"/>
              </a:solidFill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491FA62E-8EDA-45D7-9AAF-D5EAE4E25653}"/>
              </a:ext>
            </a:extLst>
          </p:cNvPr>
          <p:cNvSpPr txBox="1"/>
          <p:nvPr/>
        </p:nvSpPr>
        <p:spPr>
          <a:xfrm>
            <a:off x="9145704" y="2194635"/>
            <a:ext cx="1197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Josefin Sans" pitchFamily="2" charset="0"/>
              </a:rPr>
              <a:t>Germany</a:t>
            </a:r>
            <a:endParaRPr lang="uk-UA" sz="1400" dirty="0">
              <a:solidFill>
                <a:schemeClr val="bg1"/>
              </a:solidFill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BD742AE0-3375-4196-8A7C-5B50D54DD237}"/>
              </a:ext>
            </a:extLst>
          </p:cNvPr>
          <p:cNvSpPr txBox="1"/>
          <p:nvPr/>
        </p:nvSpPr>
        <p:spPr>
          <a:xfrm>
            <a:off x="8591105" y="3579548"/>
            <a:ext cx="16088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Liechtenchtein</a:t>
            </a:r>
            <a:endParaRPr lang="uk-UA" dirty="0"/>
          </a:p>
        </p:txBody>
      </p:sp>
      <p:sp>
        <p:nvSpPr>
          <p:cNvPr id="248" name="TextBo231x 91">
            <a:extLst>
              <a:ext uri="{FF2B5EF4-FFF2-40B4-BE49-F238E27FC236}">
                <a16:creationId xmlns:a16="http://schemas.microsoft.com/office/drawing/2014/main" id="{ADB77EA8-6CDD-4948-982A-447899113515}"/>
              </a:ext>
            </a:extLst>
          </p:cNvPr>
          <p:cNvSpPr txBox="1"/>
          <p:nvPr/>
        </p:nvSpPr>
        <p:spPr>
          <a:xfrm>
            <a:off x="-6834496" y="1291697"/>
            <a:ext cx="4345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Crypto </a:t>
            </a:r>
            <a:r>
              <a:rPr lang="en-US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WorkSpace</a:t>
            </a:r>
            <a:r>
              <a:rPr lang="en-US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 </a:t>
            </a:r>
            <a:r>
              <a:rPr lang="en-US" sz="3000" b="1" dirty="0">
                <a:solidFill>
                  <a:srgbClr val="FF9900"/>
                </a:solidFill>
                <a:latin typeface="Josefin Sans" pitchFamily="2" charset="0"/>
              </a:rPr>
              <a:t>Modules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C6F824CE-EB60-4DBE-968A-5507FF8A98DF}"/>
              </a:ext>
            </a:extLst>
          </p:cNvPr>
          <p:cNvSpPr txBox="1"/>
          <p:nvPr/>
        </p:nvSpPr>
        <p:spPr>
          <a:xfrm>
            <a:off x="-16175206" y="3387666"/>
            <a:ext cx="215836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FF9900"/>
                </a:solidFill>
                <a:effectLst/>
                <a:latin typeface="Josefin Sans" pitchFamily="2" charset="0"/>
              </a:rPr>
              <a:t>User Management</a:t>
            </a:r>
          </a:p>
          <a:p>
            <a:endParaRPr lang="en-US" b="1" i="0" dirty="0">
              <a:solidFill>
                <a:srgbClr val="24292F"/>
              </a:solidFill>
              <a:effectLst/>
              <a:latin typeface="Josefin Sans" pitchFamily="2" charset="0"/>
            </a:endParaRPr>
          </a:p>
          <a:p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Lorem ipsum dolor sit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amet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,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consectetur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adipiscing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elit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, sed do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eiusmod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tempor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incididunt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ut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labore et dolore magna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aliqua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. </a:t>
            </a:r>
          </a:p>
          <a:p>
            <a:endParaRPr lang="uk-UA" dirty="0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B17342A6-1AE9-4FA4-8DCA-D8D02B6B7BE3}"/>
              </a:ext>
            </a:extLst>
          </p:cNvPr>
          <p:cNvSpPr txBox="1"/>
          <p:nvPr/>
        </p:nvSpPr>
        <p:spPr>
          <a:xfrm>
            <a:off x="-13291036" y="3387460"/>
            <a:ext cx="215836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FF9900"/>
                </a:solidFill>
                <a:effectLst/>
                <a:latin typeface="-apple-system"/>
              </a:rPr>
              <a:t>White Label Branding</a:t>
            </a:r>
          </a:p>
          <a:p>
            <a:endParaRPr lang="en-US" b="1" i="0" dirty="0">
              <a:solidFill>
                <a:srgbClr val="24292F"/>
              </a:solidFill>
              <a:effectLst/>
              <a:latin typeface="Josefin Sans" pitchFamily="2" charset="0"/>
            </a:endParaRPr>
          </a:p>
          <a:p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Lorem ipsum dolor sit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amet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,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consectetur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adipiscing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elit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, sed do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eiusmod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tempor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incididunt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ut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labore et dolore magna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aliqua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. </a:t>
            </a:r>
          </a:p>
          <a:p>
            <a:endParaRPr lang="uk-UA" dirty="0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892C2045-5CBB-4C28-98C5-E6E3291D1753}"/>
              </a:ext>
            </a:extLst>
          </p:cNvPr>
          <p:cNvSpPr txBox="1"/>
          <p:nvPr/>
        </p:nvSpPr>
        <p:spPr>
          <a:xfrm>
            <a:off x="-10406866" y="3333977"/>
            <a:ext cx="21583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FF9900"/>
                </a:solidFill>
                <a:effectLst/>
                <a:latin typeface="-apple-system"/>
              </a:rPr>
              <a:t>Bitcoin Explorer</a:t>
            </a:r>
          </a:p>
          <a:p>
            <a:endParaRPr lang="en-US" b="1" i="0" dirty="0">
              <a:solidFill>
                <a:srgbClr val="24292F"/>
              </a:solidFill>
              <a:effectLst/>
              <a:latin typeface="Josefin Sans" pitchFamily="2" charset="0"/>
            </a:endParaRPr>
          </a:p>
          <a:p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Lorem ipsum dolor sit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amet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,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consectetur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adipiscing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elit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, sed do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eiusmod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tempor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incididunt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ut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 labore et dolore magna </a:t>
            </a:r>
            <a:r>
              <a:rPr lang="en-US" sz="1400" i="0" dirty="0" err="1">
                <a:solidFill>
                  <a:srgbClr val="24292F"/>
                </a:solidFill>
                <a:effectLst/>
                <a:latin typeface="Josefin Sans" pitchFamily="2" charset="0"/>
              </a:rPr>
              <a:t>aliqua</a:t>
            </a:r>
            <a:r>
              <a:rPr lang="en-US" sz="1400" i="0" dirty="0">
                <a:solidFill>
                  <a:srgbClr val="24292F"/>
                </a:solidFill>
                <a:effectLst/>
                <a:latin typeface="Josefin Sans" pitchFamily="2" charset="0"/>
              </a:rPr>
              <a:t>. </a:t>
            </a:r>
          </a:p>
          <a:p>
            <a:endParaRPr lang="uk-UA" dirty="0"/>
          </a:p>
        </p:txBody>
      </p: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FF739E19-28C9-4710-8415-D27ABDAA4E49}"/>
              </a:ext>
            </a:extLst>
          </p:cNvPr>
          <p:cNvGrpSpPr/>
          <p:nvPr/>
        </p:nvGrpSpPr>
        <p:grpSpPr>
          <a:xfrm>
            <a:off x="-7162156" y="2330272"/>
            <a:ext cx="1771650" cy="175260"/>
            <a:chOff x="0" y="3058086"/>
            <a:chExt cx="1771650" cy="175260"/>
          </a:xfrm>
        </p:grpSpPr>
        <p:sp>
          <p:nvSpPr>
            <p:cNvPr id="253" name="Recta123123ngle 109">
              <a:extLst>
                <a:ext uri="{FF2B5EF4-FFF2-40B4-BE49-F238E27FC236}">
                  <a16:creationId xmlns:a16="http://schemas.microsoft.com/office/drawing/2014/main" id="{D856D3B3-679A-4FEE-B6C4-44DEC472939F}"/>
                </a:ext>
              </a:extLst>
            </p:cNvPr>
            <p:cNvSpPr/>
            <p:nvPr/>
          </p:nvSpPr>
          <p:spPr>
            <a:xfrm>
              <a:off x="1596390" y="3058086"/>
              <a:ext cx="175260" cy="17526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 sz="2400" dirty="0"/>
            </a:p>
          </p:txBody>
        </p: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47942D2-550D-413B-806F-B63B4AA7760F}"/>
                </a:ext>
              </a:extLst>
            </p:cNvPr>
            <p:cNvCxnSpPr>
              <a:cxnSpLocks/>
              <a:stCxn id="253" idx="1"/>
            </p:cNvCxnSpPr>
            <p:nvPr/>
          </p:nvCxnSpPr>
          <p:spPr>
            <a:xfrm flipH="1" flipV="1">
              <a:off x="0" y="3141413"/>
              <a:ext cx="1596390" cy="430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3D87BB5-C088-44BC-9C3D-A0D554E943B5}"/>
              </a:ext>
            </a:extLst>
          </p:cNvPr>
          <p:cNvSpPr/>
          <p:nvPr/>
        </p:nvSpPr>
        <p:spPr>
          <a:xfrm>
            <a:off x="2732088" y="4257675"/>
            <a:ext cx="2618247" cy="1157463"/>
          </a:xfrm>
          <a:prstGeom prst="roundRect">
            <a:avLst/>
          </a:prstGeom>
          <a:noFill/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id="{8A3B5F18-BD55-44C8-B27A-5F99C84BF070}"/>
              </a:ext>
            </a:extLst>
          </p:cNvPr>
          <p:cNvSpPr/>
          <p:nvPr/>
        </p:nvSpPr>
        <p:spPr>
          <a:xfrm>
            <a:off x="4866142" y="2121503"/>
            <a:ext cx="1495855" cy="1019911"/>
          </a:xfrm>
          <a:prstGeom prst="roundRect">
            <a:avLst/>
          </a:prstGeom>
          <a:noFill/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7" name="Rectangle: Rounded Corners 166">
            <a:extLst>
              <a:ext uri="{FF2B5EF4-FFF2-40B4-BE49-F238E27FC236}">
                <a16:creationId xmlns:a16="http://schemas.microsoft.com/office/drawing/2014/main" id="{C668CBCB-0A90-494F-A64E-86F01A2029E7}"/>
              </a:ext>
            </a:extLst>
          </p:cNvPr>
          <p:cNvSpPr/>
          <p:nvPr/>
        </p:nvSpPr>
        <p:spPr>
          <a:xfrm>
            <a:off x="6363795" y="879175"/>
            <a:ext cx="2596181" cy="918978"/>
          </a:xfrm>
          <a:prstGeom prst="roundRect">
            <a:avLst/>
          </a:prstGeom>
          <a:noFill/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97" name="Picture 33">
            <a:extLst>
              <a:ext uri="{FF2B5EF4-FFF2-40B4-BE49-F238E27FC236}">
                <a16:creationId xmlns:a16="http://schemas.microsoft.com/office/drawing/2014/main" id="{261B4DB4-0E9F-4A69-BB7F-7A5DF05FD5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9203" y="9768940"/>
            <a:ext cx="5106122" cy="765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411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F22648E-77E7-45D4-9A72-145A2DAD1E1D}"/>
              </a:ext>
            </a:extLst>
          </p:cNvPr>
          <p:cNvSpPr txBox="1"/>
          <p:nvPr/>
        </p:nvSpPr>
        <p:spPr>
          <a:xfrm>
            <a:off x="327659" y="545902"/>
            <a:ext cx="50520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HACKING CHALLENGE</a:t>
            </a:r>
            <a:endParaRPr lang="en-US" sz="3000" b="1" dirty="0">
              <a:solidFill>
                <a:schemeClr val="bg1"/>
              </a:solidFill>
              <a:latin typeface="Josefin Sans" pitchFamily="2" charset="0"/>
            </a:endParaRP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031627A4-39A0-401B-A8FC-1888189D6ECD}"/>
              </a:ext>
            </a:extLst>
          </p:cNvPr>
          <p:cNvGrpSpPr/>
          <p:nvPr/>
        </p:nvGrpSpPr>
        <p:grpSpPr>
          <a:xfrm>
            <a:off x="4952600" y="-1262956"/>
            <a:ext cx="4707387" cy="2192655"/>
            <a:chOff x="2104893" y="-109061"/>
            <a:chExt cx="4707387" cy="2192655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4379772D-0978-44A0-8490-0AA92B1985BA}"/>
                </a:ext>
              </a:extLst>
            </p:cNvPr>
            <p:cNvSpPr/>
            <p:nvPr/>
          </p:nvSpPr>
          <p:spPr>
            <a:xfrm>
              <a:off x="2104893" y="1908334"/>
              <a:ext cx="175260" cy="1752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 sz="2400" dirty="0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CB74096-EC80-4C56-8695-10DAC2723BDA}"/>
                </a:ext>
              </a:extLst>
            </p:cNvPr>
            <p:cNvCxnSpPr/>
            <p:nvPr/>
          </p:nvCxnSpPr>
          <p:spPr>
            <a:xfrm>
              <a:off x="6812280" y="-109061"/>
              <a:ext cx="0" cy="21050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1143523B-DE17-47A2-84A4-949BFD74E5FE}"/>
                </a:ext>
              </a:extLst>
            </p:cNvPr>
            <p:cNvCxnSpPr>
              <a:cxnSpLocks/>
              <a:stCxn id="178" idx="3"/>
            </p:cNvCxnSpPr>
            <p:nvPr/>
          </p:nvCxnSpPr>
          <p:spPr>
            <a:xfrm>
              <a:off x="2280153" y="1995964"/>
              <a:ext cx="453212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5" name="Graphic 154">
            <a:extLst>
              <a:ext uri="{FF2B5EF4-FFF2-40B4-BE49-F238E27FC236}">
                <a16:creationId xmlns:a16="http://schemas.microsoft.com/office/drawing/2014/main" id="{99CF2871-7339-49F1-80E3-16BE377C3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23167" y="-5077415"/>
            <a:ext cx="16895769" cy="11935416"/>
          </a:xfrm>
          <a:prstGeom prst="rect">
            <a:avLst/>
          </a:prstGeom>
        </p:spPr>
      </p:pic>
      <p:grpSp>
        <p:nvGrpSpPr>
          <p:cNvPr id="156" name="Group 155">
            <a:extLst>
              <a:ext uri="{FF2B5EF4-FFF2-40B4-BE49-F238E27FC236}">
                <a16:creationId xmlns:a16="http://schemas.microsoft.com/office/drawing/2014/main" id="{1245CC5E-069F-47B0-A999-2702618CB038}"/>
              </a:ext>
            </a:extLst>
          </p:cNvPr>
          <p:cNvGrpSpPr/>
          <p:nvPr/>
        </p:nvGrpSpPr>
        <p:grpSpPr>
          <a:xfrm>
            <a:off x="13673639" y="885320"/>
            <a:ext cx="9029951" cy="4926100"/>
            <a:chOff x="2790858" y="885320"/>
            <a:chExt cx="9029951" cy="4926100"/>
          </a:xfrm>
        </p:grpSpPr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2F7AD18A-719B-4F76-BF54-29D33D79F612}"/>
                </a:ext>
              </a:extLst>
            </p:cNvPr>
            <p:cNvGrpSpPr/>
            <p:nvPr/>
          </p:nvGrpSpPr>
          <p:grpSpPr>
            <a:xfrm>
              <a:off x="6365594" y="885320"/>
              <a:ext cx="2596181" cy="914210"/>
              <a:chOff x="6483374" y="883993"/>
              <a:chExt cx="2623905" cy="923973"/>
            </a:xfrm>
          </p:grpSpPr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9078F113-00C8-4106-B645-A96CD368582A}"/>
                  </a:ext>
                </a:extLst>
              </p:cNvPr>
              <p:cNvSpPr/>
              <p:nvPr/>
            </p:nvSpPr>
            <p:spPr>
              <a:xfrm>
                <a:off x="6483375" y="883993"/>
                <a:ext cx="2623904" cy="923973"/>
              </a:xfrm>
              <a:prstGeom prst="rect">
                <a:avLst/>
              </a:prstGeom>
              <a:noFill/>
              <a:ln>
                <a:solidFill>
                  <a:srgbClr val="FF99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 dirty="0"/>
              </a:p>
            </p:txBody>
          </p:sp>
          <p:sp>
            <p:nvSpPr>
              <p:cNvPr id="240" name="TextBox 239">
                <a:extLst>
                  <a:ext uri="{FF2B5EF4-FFF2-40B4-BE49-F238E27FC236}">
                    <a16:creationId xmlns:a16="http://schemas.microsoft.com/office/drawing/2014/main" id="{B3807A2A-B30A-4AF0-918A-0B28A64DC50A}"/>
                  </a:ext>
                </a:extLst>
              </p:cNvPr>
              <p:cNvSpPr txBox="1"/>
              <p:nvPr/>
            </p:nvSpPr>
            <p:spPr>
              <a:xfrm>
                <a:off x="6483374" y="945485"/>
                <a:ext cx="2623904" cy="800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latin typeface="Josefin Sans" pitchFamily="2" charset="0"/>
                  </a:rPr>
                  <a:t>Mauer IT Consulting GmbH</a:t>
                </a:r>
              </a:p>
              <a:p>
                <a:r>
                  <a:rPr lang="en-US" sz="1050" dirty="0">
                    <a:latin typeface="Josefin Sans" pitchFamily="2" charset="0"/>
                  </a:rPr>
                  <a:t>(Munich - Germany)</a:t>
                </a:r>
              </a:p>
              <a:p>
                <a:endParaRPr lang="en-US" sz="1050" dirty="0">
                  <a:latin typeface="Josefin Sans" pitchFamily="2" charset="0"/>
                </a:endParaRPr>
              </a:p>
              <a:p>
                <a:r>
                  <a:rPr lang="en-US" sz="1050" dirty="0">
                    <a:latin typeface="Josefin Sans" pitchFamily="2" charset="0"/>
                  </a:rPr>
                  <a:t>IT Security &amp; Blockchain consulting</a:t>
                </a:r>
                <a:endParaRPr lang="uk-UA" sz="1050" dirty="0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D914582D-6E1D-4CAD-8F78-45BF570D240C}"/>
                </a:ext>
              </a:extLst>
            </p:cNvPr>
            <p:cNvGrpSpPr/>
            <p:nvPr/>
          </p:nvGrpSpPr>
          <p:grpSpPr>
            <a:xfrm>
              <a:off x="2790858" y="4228789"/>
              <a:ext cx="2612697" cy="1301242"/>
              <a:chOff x="2764320" y="3635742"/>
              <a:chExt cx="2640598" cy="1315138"/>
            </a:xfrm>
          </p:grpSpPr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530528E8-9A11-4B16-9D0C-098A7BFDE34D}"/>
                  </a:ext>
                </a:extLst>
              </p:cNvPr>
              <p:cNvSpPr/>
              <p:nvPr/>
            </p:nvSpPr>
            <p:spPr>
              <a:xfrm>
                <a:off x="2764320" y="3635742"/>
                <a:ext cx="2640598" cy="1315138"/>
              </a:xfrm>
              <a:prstGeom prst="rect">
                <a:avLst/>
              </a:prstGeom>
              <a:noFill/>
              <a:ln cap="flat">
                <a:solidFill>
                  <a:srgbClr val="FF99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 dirty="0"/>
              </a:p>
            </p:txBody>
          </p:sp>
          <p:sp>
            <p:nvSpPr>
              <p:cNvPr id="238" name="TextBox 237">
                <a:extLst>
                  <a:ext uri="{FF2B5EF4-FFF2-40B4-BE49-F238E27FC236}">
                    <a16:creationId xmlns:a16="http://schemas.microsoft.com/office/drawing/2014/main" id="{BCA8248E-376D-4136-A35B-FF94AD6A93A4}"/>
                  </a:ext>
                </a:extLst>
              </p:cNvPr>
              <p:cNvSpPr txBox="1"/>
              <p:nvPr/>
            </p:nvSpPr>
            <p:spPr>
              <a:xfrm>
                <a:off x="2801068" y="3729509"/>
                <a:ext cx="2567101" cy="11276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Josefin Sans" pitchFamily="2" charset="0"/>
                    <a:ea typeface="+mn-ea"/>
                    <a:cs typeface="+mn-cs"/>
                  </a:rPr>
                  <a:t>Nautilus </a:t>
                </a:r>
                <a:r>
                  <a:rPr kumimoji="0" lang="en-US" sz="14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Josefin Sans" pitchFamily="2" charset="0"/>
                    <a:ea typeface="+mn-ea"/>
                    <a:cs typeface="+mn-cs"/>
                  </a:rPr>
                  <a:t>Cyberneering</a:t>
                </a: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Josefin Sans" pitchFamily="2" charset="0"/>
                    <a:ea typeface="+mn-ea"/>
                    <a:cs typeface="+mn-cs"/>
                  </a:rPr>
                  <a:t> SL.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Josefin Sans" pitchFamily="2" charset="0"/>
                    <a:ea typeface="+mn-ea"/>
                    <a:cs typeface="+mn-cs"/>
                  </a:rPr>
                  <a:t>(to be established, Spain – Canary Islands)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Josefin Sans" pitchFamily="2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Josefin Sans" pitchFamily="2" charset="0"/>
                    <a:ea typeface="+mn-ea"/>
                    <a:cs typeface="+mn-cs"/>
                  </a:rPr>
                  <a:t>Open – Source, Blockchain, AI Software Development</a:t>
                </a:r>
                <a:endParaRPr kumimoji="0" lang="uk-U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C3F1AFBE-EC9E-406D-A1CF-A1C90ABBFB1B}"/>
                </a:ext>
              </a:extLst>
            </p:cNvPr>
            <p:cNvGrpSpPr/>
            <p:nvPr/>
          </p:nvGrpSpPr>
          <p:grpSpPr>
            <a:xfrm>
              <a:off x="9145705" y="4201382"/>
              <a:ext cx="2675104" cy="1141005"/>
              <a:chOff x="4700429" y="5093322"/>
              <a:chExt cx="2703672" cy="1153190"/>
            </a:xfrm>
          </p:grpSpPr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DBDDC766-40D6-4595-83AD-1D927AA17E47}"/>
                  </a:ext>
                </a:extLst>
              </p:cNvPr>
              <p:cNvSpPr/>
              <p:nvPr/>
            </p:nvSpPr>
            <p:spPr>
              <a:xfrm>
                <a:off x="4700429" y="5093322"/>
                <a:ext cx="2703672" cy="1153190"/>
              </a:xfrm>
              <a:prstGeom prst="rect">
                <a:avLst/>
              </a:prstGeom>
              <a:noFill/>
              <a:ln>
                <a:solidFill>
                  <a:srgbClr val="FF99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 dirty="0"/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4BA9AE2D-565E-42A0-A991-CB6304B09BDD}"/>
                  </a:ext>
                </a:extLst>
              </p:cNvPr>
              <p:cNvSpPr txBox="1"/>
              <p:nvPr/>
            </p:nvSpPr>
            <p:spPr>
              <a:xfrm>
                <a:off x="4748395" y="5187769"/>
                <a:ext cx="2607738" cy="964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400" b="1" dirty="0">
                    <a:latin typeface="Josefin Sans" pitchFamily="2" charset="0"/>
                  </a:rPr>
                  <a:t>Nautilus </a:t>
                </a:r>
                <a:r>
                  <a:rPr lang="en-US" sz="1400" b="1" dirty="0" err="1">
                    <a:latin typeface="Josefin Sans" pitchFamily="2" charset="0"/>
                  </a:rPr>
                  <a:t>Cyberneering</a:t>
                </a:r>
                <a:r>
                  <a:rPr lang="en-US" sz="1400" b="1" dirty="0">
                    <a:latin typeface="Josefin Sans" pitchFamily="2" charset="0"/>
                  </a:rPr>
                  <a:t> SL.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050" dirty="0">
                    <a:latin typeface="Josefin Sans" pitchFamily="2" charset="0"/>
                  </a:rPr>
                  <a:t>(Munich - Germany)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sz="1050" dirty="0">
                  <a:latin typeface="Josefin Sans" pitchFamily="2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050" dirty="0">
                    <a:latin typeface="Josefin Sans" pitchFamily="2" charset="0"/>
                  </a:rPr>
                  <a:t>IT and Blockchain Architecture and Security, Open Source Consulting</a:t>
                </a:r>
                <a:endParaRPr lang="uk-UA" sz="1050" dirty="0"/>
              </a:p>
            </p:txBody>
          </p:sp>
        </p:grp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1FF83604-5DAF-4734-8509-2F21BAC2433F}"/>
                </a:ext>
              </a:extLst>
            </p:cNvPr>
            <p:cNvGrpSpPr/>
            <p:nvPr/>
          </p:nvGrpSpPr>
          <p:grpSpPr>
            <a:xfrm>
              <a:off x="4869739" y="2139391"/>
              <a:ext cx="1495855" cy="1022046"/>
              <a:chOff x="5508046" y="2158817"/>
              <a:chExt cx="1511829" cy="1032960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79C46685-ECF8-40D9-93EF-6121D997A699}"/>
                  </a:ext>
                </a:extLst>
              </p:cNvPr>
              <p:cNvSpPr/>
              <p:nvPr/>
            </p:nvSpPr>
            <p:spPr>
              <a:xfrm>
                <a:off x="5508047" y="2158817"/>
                <a:ext cx="1511828" cy="1032960"/>
              </a:xfrm>
              <a:prstGeom prst="rect">
                <a:avLst/>
              </a:prstGeom>
              <a:noFill/>
              <a:ln>
                <a:solidFill>
                  <a:srgbClr val="FF99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uk-UA" dirty="0"/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D9690B03-6E52-490C-9ACA-327120D6CB99}"/>
                  </a:ext>
                </a:extLst>
              </p:cNvPr>
              <p:cNvSpPr txBox="1"/>
              <p:nvPr/>
            </p:nvSpPr>
            <p:spPr>
              <a:xfrm>
                <a:off x="5508046" y="2193150"/>
                <a:ext cx="1511829" cy="964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Josefin Sans" pitchFamily="2" charset="0"/>
                    <a:ea typeface="+mn-ea"/>
                    <a:cs typeface="+mn-cs"/>
                  </a:rPr>
                  <a:t>Hod10 AG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Josefin Sans" pitchFamily="2" charset="0"/>
                    <a:ea typeface="+mn-ea"/>
                    <a:cs typeface="+mn-cs"/>
                  </a:rPr>
                  <a:t>(Liechtenstein)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Josefin Sans" pitchFamily="2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Josefin Sans" pitchFamily="2" charset="0"/>
                    <a:ea typeface="+mn-ea"/>
                    <a:cs typeface="+mn-cs"/>
                  </a:rPr>
                  <a:t>Blockchain Basic Education &amp; Training</a:t>
                </a:r>
                <a:endParaRPr kumimoji="0" lang="uk-U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161" name="Connector: Elbow 160">
              <a:extLst>
                <a:ext uri="{FF2B5EF4-FFF2-40B4-BE49-F238E27FC236}">
                  <a16:creationId xmlns:a16="http://schemas.microsoft.com/office/drawing/2014/main" id="{46400C1A-0ACE-46C3-9B81-E0995600F443}"/>
                </a:ext>
              </a:extLst>
            </p:cNvPr>
            <p:cNvCxnSpPr>
              <a:cxnSpLocks/>
              <a:stCxn id="237" idx="3"/>
            </p:cNvCxnSpPr>
            <p:nvPr/>
          </p:nvCxnSpPr>
          <p:spPr>
            <a:xfrm>
              <a:off x="5403555" y="4879410"/>
              <a:ext cx="1689001" cy="932010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99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ctor: Elbow 161">
              <a:extLst>
                <a:ext uri="{FF2B5EF4-FFF2-40B4-BE49-F238E27FC236}">
                  <a16:creationId xmlns:a16="http://schemas.microsoft.com/office/drawing/2014/main" id="{DD75B9A0-B503-4375-8913-B12A842C88D9}"/>
                </a:ext>
              </a:extLst>
            </p:cNvPr>
            <p:cNvCxnSpPr>
              <a:cxnSpLocks/>
              <a:stCxn id="165" idx="2"/>
            </p:cNvCxnSpPr>
            <p:nvPr/>
          </p:nvCxnSpPr>
          <p:spPr>
            <a:xfrm rot="16200000" flipH="1">
              <a:off x="7473309" y="1305794"/>
              <a:ext cx="356069" cy="4067353"/>
            </a:xfrm>
            <a:prstGeom prst="bentConnector2">
              <a:avLst/>
            </a:prstGeom>
            <a:ln>
              <a:solidFill>
                <a:srgbClr val="FF99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ctor: Elbow 162">
              <a:extLst>
                <a:ext uri="{FF2B5EF4-FFF2-40B4-BE49-F238E27FC236}">
                  <a16:creationId xmlns:a16="http://schemas.microsoft.com/office/drawing/2014/main" id="{6C3F088F-6B13-477E-801E-24206E8640D1}"/>
                </a:ext>
              </a:extLst>
            </p:cNvPr>
            <p:cNvCxnSpPr>
              <a:cxnSpLocks/>
              <a:stCxn id="239" idx="2"/>
            </p:cNvCxnSpPr>
            <p:nvPr/>
          </p:nvCxnSpPr>
          <p:spPr>
            <a:xfrm rot="16200000" flipH="1">
              <a:off x="8087484" y="1375731"/>
              <a:ext cx="1498504" cy="2346102"/>
            </a:xfrm>
            <a:prstGeom prst="bentConnector2">
              <a:avLst/>
            </a:prstGeom>
            <a:ln>
              <a:solidFill>
                <a:srgbClr val="FF99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ctor: Elbow 163">
              <a:extLst>
                <a:ext uri="{FF2B5EF4-FFF2-40B4-BE49-F238E27FC236}">
                  <a16:creationId xmlns:a16="http://schemas.microsoft.com/office/drawing/2014/main" id="{838A0D06-7126-4B4E-8C69-F9B48B30BEE0}"/>
                </a:ext>
              </a:extLst>
            </p:cNvPr>
            <p:cNvCxnSpPr>
              <a:cxnSpLocks/>
              <a:stCxn id="167" idx="0"/>
            </p:cNvCxnSpPr>
            <p:nvPr/>
          </p:nvCxnSpPr>
          <p:spPr>
            <a:xfrm rot="16200000" flipV="1">
              <a:off x="9716537" y="3434662"/>
              <a:ext cx="1059968" cy="473472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99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1" name="TextBox 240">
            <a:extLst>
              <a:ext uri="{FF2B5EF4-FFF2-40B4-BE49-F238E27FC236}">
                <a16:creationId xmlns:a16="http://schemas.microsoft.com/office/drawing/2014/main" id="{DEAEADE5-44F7-4EAD-823E-FC1EE7DD89F9}"/>
              </a:ext>
            </a:extLst>
          </p:cNvPr>
          <p:cNvSpPr txBox="1"/>
          <p:nvPr/>
        </p:nvSpPr>
        <p:spPr>
          <a:xfrm>
            <a:off x="17182150" y="5189434"/>
            <a:ext cx="1197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Josefin Sans" pitchFamily="2" charset="0"/>
              </a:rPr>
              <a:t>Spain</a:t>
            </a:r>
            <a:endParaRPr lang="uk-UA" sz="1400" dirty="0">
              <a:solidFill>
                <a:schemeClr val="bg1"/>
              </a:solidFill>
            </a:endParaRP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01A571D1-8FA2-444C-978F-06B7FF7981B6}"/>
              </a:ext>
            </a:extLst>
          </p:cNvPr>
          <p:cNvSpPr txBox="1"/>
          <p:nvPr/>
        </p:nvSpPr>
        <p:spPr>
          <a:xfrm>
            <a:off x="20028485" y="2194635"/>
            <a:ext cx="1197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Josefin Sans" pitchFamily="2" charset="0"/>
              </a:rPr>
              <a:t>Germany</a:t>
            </a:r>
            <a:endParaRPr lang="uk-UA" sz="1400" dirty="0">
              <a:solidFill>
                <a:schemeClr val="bg1"/>
              </a:solidFill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E5977DB4-5DE1-4879-B469-1F4D72BE35C5}"/>
              </a:ext>
            </a:extLst>
          </p:cNvPr>
          <p:cNvSpPr txBox="1"/>
          <p:nvPr/>
        </p:nvSpPr>
        <p:spPr>
          <a:xfrm>
            <a:off x="19473886" y="3579548"/>
            <a:ext cx="16088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Lichtenchtein</a:t>
            </a:r>
            <a:endParaRPr lang="uk-U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ABAC92-4DC1-B933-11D9-A4CB4D64F866}"/>
              </a:ext>
            </a:extLst>
          </p:cNvPr>
          <p:cNvSpPr txBox="1"/>
          <p:nvPr/>
        </p:nvSpPr>
        <p:spPr>
          <a:xfrm>
            <a:off x="783771" y="1738686"/>
            <a:ext cx="10401842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 err="1">
                <a:latin typeface="Josefin Sans" pitchFamily="2" charset="0"/>
              </a:rPr>
              <a:t>Build</a:t>
            </a:r>
            <a:r>
              <a:rPr lang="es-ES" sz="3200" dirty="0">
                <a:latin typeface="Josefin Sans" pitchFamily="2" charset="0"/>
              </a:rPr>
              <a:t> a </a:t>
            </a:r>
            <a:r>
              <a:rPr lang="es-ES" sz="3200" dirty="0" err="1">
                <a:latin typeface="Josefin Sans" pitchFamily="2" charset="0"/>
              </a:rPr>
              <a:t>company</a:t>
            </a:r>
            <a:r>
              <a:rPr lang="es-ES" sz="3200" dirty="0">
                <a:latin typeface="Josefin Sans" pitchFamily="2" charset="0"/>
              </a:rPr>
              <a:t> </a:t>
            </a:r>
            <a:r>
              <a:rPr lang="es-ES" sz="3200" dirty="0" err="1">
                <a:latin typeface="Josefin Sans" pitchFamily="2" charset="0"/>
              </a:rPr>
              <a:t>with</a:t>
            </a:r>
            <a:r>
              <a:rPr lang="es-ES" sz="3200" dirty="0">
                <a:latin typeface="Josefin Sans" pitchFamily="2" charset="0"/>
              </a:rPr>
              <a:t> Bitcoin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 err="1">
                <a:latin typeface="Josefin Sans" pitchFamily="2" charset="0"/>
              </a:rPr>
              <a:t>Fundraising</a:t>
            </a:r>
            <a:endParaRPr lang="es-ES" sz="2400" dirty="0">
              <a:latin typeface="Josefin Sans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 err="1">
                <a:latin typeface="Josefin Sans" pitchFamily="2" charset="0"/>
              </a:rPr>
              <a:t>Payments</a:t>
            </a:r>
            <a:endParaRPr lang="es-ES" sz="2400" dirty="0">
              <a:latin typeface="Josefin Sans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 err="1">
                <a:latin typeface="Josefin Sans" pitchFamily="2" charset="0"/>
              </a:rPr>
              <a:t>Loans</a:t>
            </a:r>
            <a:endParaRPr lang="es-ES" sz="2400" dirty="0">
              <a:latin typeface="Josefin Sans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 err="1">
                <a:latin typeface="Josefin Sans" pitchFamily="2" charset="0"/>
              </a:rPr>
              <a:t>Payroll</a:t>
            </a:r>
            <a:endParaRPr lang="es-ES" sz="2400" dirty="0">
              <a:latin typeface="Josefin Sans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>
                <a:latin typeface="Josefin Sans" pitchFamily="2" charset="0"/>
              </a:rPr>
              <a:t>Bitcoin </a:t>
            </a:r>
            <a:r>
              <a:rPr lang="es-ES" sz="3200" dirty="0" err="1">
                <a:latin typeface="Josefin Sans" pitchFamily="2" charset="0"/>
              </a:rPr>
              <a:t>Infrastructure</a:t>
            </a:r>
            <a:endParaRPr lang="es-ES" sz="3200" dirty="0">
              <a:latin typeface="Josefin Sans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>
                <a:latin typeface="Josefin Sans" pitchFamily="2" charset="0"/>
              </a:rPr>
              <a:t>CryptoWorkspace – </a:t>
            </a:r>
            <a:r>
              <a:rPr lang="es-ES" sz="3200" dirty="0">
                <a:solidFill>
                  <a:schemeClr val="bg1"/>
                </a:solidFill>
                <a:latin typeface="Josefin Sans" pitchFamily="2" charset="0"/>
              </a:rPr>
              <a:t>“</a:t>
            </a:r>
            <a:r>
              <a:rPr lang="en-US" sz="2400" i="1" dirty="0">
                <a:solidFill>
                  <a:schemeClr val="bg1"/>
                </a:solidFill>
                <a:latin typeface="Josefin Sans" pitchFamily="2" charset="0"/>
              </a:rPr>
              <a:t>Your Swiss Army Knife a secure and private Blockchain Toolkit for your Business”</a:t>
            </a:r>
            <a:endParaRPr lang="es-ES" sz="2400" i="1" dirty="0">
              <a:solidFill>
                <a:schemeClr val="bg1"/>
              </a:solidFill>
              <a:latin typeface="Josefin Sans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sz="3200" dirty="0">
              <a:latin typeface="Josefi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397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9340338-34DC-47E7-AD5F-425063C1573A}"/>
              </a:ext>
            </a:extLst>
          </p:cNvPr>
          <p:cNvSpPr txBox="1"/>
          <p:nvPr/>
        </p:nvSpPr>
        <p:spPr>
          <a:xfrm>
            <a:off x="278923" y="571500"/>
            <a:ext cx="3248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9900"/>
                </a:solidFill>
                <a:latin typeface="Josefin Sans" pitchFamily="2" charset="0"/>
              </a:rPr>
              <a:t>PRICES</a:t>
            </a:r>
          </a:p>
        </p:txBody>
      </p:sp>
      <p:sp>
        <p:nvSpPr>
          <p:cNvPr id="35" name="new text box">
            <a:extLst>
              <a:ext uri="{FF2B5EF4-FFF2-40B4-BE49-F238E27FC236}">
                <a16:creationId xmlns:a16="http://schemas.microsoft.com/office/drawing/2014/main" id="{5B102050-5583-49F6-A350-7EEC430C3A32}"/>
              </a:ext>
            </a:extLst>
          </p:cNvPr>
          <p:cNvSpPr txBox="1"/>
          <p:nvPr/>
        </p:nvSpPr>
        <p:spPr>
          <a:xfrm>
            <a:off x="355600" y="-5886450"/>
            <a:ext cx="34724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Crypto </a:t>
            </a:r>
            <a:r>
              <a:rPr lang="en-US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WorkSpace</a:t>
            </a:r>
            <a:endParaRPr lang="en-US" sz="3000" dirty="0">
              <a:solidFill>
                <a:schemeClr val="tx1">
                  <a:lumMod val="95000"/>
                  <a:lumOff val="5000"/>
                </a:schemeClr>
              </a:solidFill>
              <a:latin typeface="Josefin Sans" pitchFamily="2" charset="0"/>
            </a:endParaRPr>
          </a:p>
          <a:p>
            <a:r>
              <a:rPr lang="en-US" sz="3000" b="1" dirty="0">
                <a:solidFill>
                  <a:srgbClr val="FF9900"/>
                </a:solidFill>
                <a:latin typeface="Josefin Sans" pitchFamily="2" charset="0"/>
              </a:rPr>
              <a:t>Services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AAFE72D-2232-40F2-BAD9-CD894C220711}"/>
              </a:ext>
            </a:extLst>
          </p:cNvPr>
          <p:cNvGrpSpPr/>
          <p:nvPr/>
        </p:nvGrpSpPr>
        <p:grpSpPr>
          <a:xfrm>
            <a:off x="2513853" y="-4391660"/>
            <a:ext cx="1419860" cy="1419860"/>
            <a:chOff x="355600" y="2719070"/>
            <a:chExt cx="1419860" cy="1419860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0A1BAF1-F214-46F5-9064-3539B8DCE2DC}"/>
                </a:ext>
              </a:extLst>
            </p:cNvPr>
            <p:cNvSpPr txBox="1"/>
            <p:nvPr/>
          </p:nvSpPr>
          <p:spPr>
            <a:xfrm>
              <a:off x="580462" y="3105835"/>
              <a:ext cx="97013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0" dirty="0">
                  <a:solidFill>
                    <a:srgbClr val="FF9900"/>
                  </a:solidFill>
                  <a:effectLst/>
                  <a:latin typeface="Josefin Sans" pitchFamily="2" charset="0"/>
                </a:rPr>
                <a:t>Service</a:t>
              </a:r>
            </a:p>
            <a:p>
              <a:r>
                <a:rPr lang="en-US" b="1" i="0" dirty="0">
                  <a:solidFill>
                    <a:srgbClr val="FF9900"/>
                  </a:solidFill>
                  <a:effectLst/>
                  <a:latin typeface="Josefin Sans" pitchFamily="2" charset="0"/>
                </a:rPr>
                <a:t>Fee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F62C5CF-3C8C-4513-BFD9-89F5E20F7AA9}"/>
                </a:ext>
              </a:extLst>
            </p:cNvPr>
            <p:cNvSpPr/>
            <p:nvPr/>
          </p:nvSpPr>
          <p:spPr>
            <a:xfrm>
              <a:off x="355600" y="2719070"/>
              <a:ext cx="1419860" cy="1419860"/>
            </a:xfrm>
            <a:prstGeom prst="rect">
              <a:avLst/>
            </a:prstGeom>
            <a:noFill/>
            <a:ln>
              <a:solidFill>
                <a:srgbClr val="FF99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69C601C-9AD8-4234-AEB3-97DB0D47C088}"/>
              </a:ext>
            </a:extLst>
          </p:cNvPr>
          <p:cNvGrpSpPr/>
          <p:nvPr/>
        </p:nvGrpSpPr>
        <p:grpSpPr>
          <a:xfrm>
            <a:off x="4530193" y="-4391660"/>
            <a:ext cx="1419860" cy="1419860"/>
            <a:chOff x="2414054" y="2712720"/>
            <a:chExt cx="1419860" cy="141986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068C7A8-B107-47F0-85AD-4AE25326E303}"/>
                </a:ext>
              </a:extLst>
            </p:cNvPr>
            <p:cNvSpPr/>
            <p:nvPr/>
          </p:nvSpPr>
          <p:spPr>
            <a:xfrm>
              <a:off x="2414054" y="2712720"/>
              <a:ext cx="1419860" cy="1419860"/>
            </a:xfrm>
            <a:prstGeom prst="rect">
              <a:avLst/>
            </a:prstGeom>
            <a:noFill/>
            <a:ln>
              <a:solidFill>
                <a:srgbClr val="FF99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446D9EB-41B2-4C7C-B27A-21C7B7FE6F7B}"/>
                </a:ext>
              </a:extLst>
            </p:cNvPr>
            <p:cNvSpPr txBox="1"/>
            <p:nvPr/>
          </p:nvSpPr>
          <p:spPr>
            <a:xfrm>
              <a:off x="2715058" y="3099485"/>
              <a:ext cx="81785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b="1" i="0" dirty="0">
                  <a:solidFill>
                    <a:srgbClr val="FF9900"/>
                  </a:solidFill>
                  <a:effectLst/>
                  <a:latin typeface="Josefin Sans" pitchFamily="2" charset="0"/>
                </a:rPr>
                <a:t>Setup</a:t>
              </a:r>
            </a:p>
            <a:p>
              <a:pPr algn="l"/>
              <a:r>
                <a:rPr lang="en-US" b="1" i="0" dirty="0">
                  <a:solidFill>
                    <a:srgbClr val="FF9900"/>
                  </a:solidFill>
                  <a:effectLst/>
                  <a:latin typeface="Josefin Sans" pitchFamily="2" charset="0"/>
                </a:rPr>
                <a:t>Fee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A52C335-6FC7-4859-97B5-3B65FF0C79E5}"/>
              </a:ext>
            </a:extLst>
          </p:cNvPr>
          <p:cNvGrpSpPr/>
          <p:nvPr/>
        </p:nvGrpSpPr>
        <p:grpSpPr>
          <a:xfrm>
            <a:off x="6546533" y="-4391660"/>
            <a:ext cx="1419860" cy="1419860"/>
            <a:chOff x="4379976" y="2712720"/>
            <a:chExt cx="1419860" cy="1419860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83DDE19-C6A5-4C1D-963A-40BE53D0E196}"/>
                </a:ext>
              </a:extLst>
            </p:cNvPr>
            <p:cNvSpPr/>
            <p:nvPr/>
          </p:nvSpPr>
          <p:spPr>
            <a:xfrm>
              <a:off x="4379976" y="2712720"/>
              <a:ext cx="1419860" cy="1419860"/>
            </a:xfrm>
            <a:prstGeom prst="rect">
              <a:avLst/>
            </a:prstGeom>
            <a:noFill/>
            <a:ln>
              <a:solidFill>
                <a:srgbClr val="FF99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76BDCB6-E116-49CC-8804-11BD20DB658D}"/>
                </a:ext>
              </a:extLst>
            </p:cNvPr>
            <p:cNvSpPr txBox="1"/>
            <p:nvPr/>
          </p:nvSpPr>
          <p:spPr>
            <a:xfrm>
              <a:off x="4559953" y="3099485"/>
              <a:ext cx="105990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b="1" i="0" dirty="0">
                  <a:solidFill>
                    <a:srgbClr val="FF9900"/>
                  </a:solidFill>
                  <a:effectLst/>
                  <a:latin typeface="Josefin Sans" pitchFamily="2" charset="0"/>
                </a:rPr>
                <a:t>Support</a:t>
              </a:r>
            </a:p>
            <a:p>
              <a:pPr algn="l"/>
              <a:r>
                <a:rPr lang="en-US" b="1" i="0" dirty="0">
                  <a:solidFill>
                    <a:srgbClr val="FF9900"/>
                  </a:solidFill>
                  <a:effectLst/>
                  <a:latin typeface="Josefin Sans" pitchFamily="2" charset="0"/>
                </a:rPr>
                <a:t>Level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11D9D6F-CC6A-46CF-9D07-58D4F1F31D8A}"/>
              </a:ext>
            </a:extLst>
          </p:cNvPr>
          <p:cNvGrpSpPr/>
          <p:nvPr/>
        </p:nvGrpSpPr>
        <p:grpSpPr>
          <a:xfrm>
            <a:off x="8562873" y="-4391660"/>
            <a:ext cx="1419860" cy="1419860"/>
            <a:chOff x="6392164" y="2712720"/>
            <a:chExt cx="1419860" cy="1419860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E8A788A4-5A9B-4305-B17E-2CB745CA8237}"/>
                </a:ext>
              </a:extLst>
            </p:cNvPr>
            <p:cNvSpPr/>
            <p:nvPr/>
          </p:nvSpPr>
          <p:spPr>
            <a:xfrm>
              <a:off x="6392164" y="2712720"/>
              <a:ext cx="1419860" cy="1419860"/>
            </a:xfrm>
            <a:prstGeom prst="rect">
              <a:avLst/>
            </a:prstGeom>
            <a:noFill/>
            <a:ln>
              <a:solidFill>
                <a:srgbClr val="FF99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132EE98-A804-433B-892F-D5B5A4FD9FBF}"/>
                </a:ext>
              </a:extLst>
            </p:cNvPr>
            <p:cNvSpPr txBox="1"/>
            <p:nvPr/>
          </p:nvSpPr>
          <p:spPr>
            <a:xfrm>
              <a:off x="6548096" y="3237984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0" dirty="0">
                  <a:solidFill>
                    <a:srgbClr val="FF9900"/>
                  </a:solidFill>
                  <a:effectLst/>
                  <a:latin typeface="Josefin Sans" pitchFamily="2" charset="0"/>
                </a:rPr>
                <a:t>Training</a:t>
              </a:r>
            </a:p>
          </p:txBody>
        </p:sp>
      </p:grpSp>
      <p:pic>
        <p:nvPicPr>
          <p:cNvPr id="59" name="Picture 58">
            <a:extLst>
              <a:ext uri="{FF2B5EF4-FFF2-40B4-BE49-F238E27FC236}">
                <a16:creationId xmlns:a16="http://schemas.microsoft.com/office/drawing/2014/main" id="{D4FC7479-9531-4B81-AEEF-BABCBEB8BC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3" t="51970" r="2927" b="27303"/>
          <a:stretch/>
        </p:blipFill>
        <p:spPr>
          <a:xfrm>
            <a:off x="327660" y="-2228159"/>
            <a:ext cx="11507286" cy="1421438"/>
          </a:xfrm>
          <a:prstGeom prst="rect">
            <a:avLst/>
          </a:prstGeom>
          <a:effectLst>
            <a:softEdge rad="0"/>
          </a:effectLst>
          <a:scene3d>
            <a:camera prst="orthographicFront"/>
            <a:lightRig rig="threePt" dir="t"/>
          </a:scene3d>
          <a:sp3d prstMaterial="matte"/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0E0596E-A4DA-4F42-88C9-EF45DDE5C21A}"/>
              </a:ext>
            </a:extLst>
          </p:cNvPr>
          <p:cNvCxnSpPr>
            <a:cxnSpLocks/>
          </p:cNvCxnSpPr>
          <p:nvPr/>
        </p:nvCxnSpPr>
        <p:spPr>
          <a:xfrm>
            <a:off x="3933713" y="-3681730"/>
            <a:ext cx="596480" cy="0"/>
          </a:xfrm>
          <a:prstGeom prst="line">
            <a:avLst/>
          </a:prstGeom>
          <a:ln w="127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FEBA775-F23E-4994-85C3-B27A0AF4858F}"/>
              </a:ext>
            </a:extLst>
          </p:cNvPr>
          <p:cNvCxnSpPr>
            <a:cxnSpLocks/>
          </p:cNvCxnSpPr>
          <p:nvPr/>
        </p:nvCxnSpPr>
        <p:spPr>
          <a:xfrm>
            <a:off x="5950053" y="-3681730"/>
            <a:ext cx="596480" cy="0"/>
          </a:xfrm>
          <a:prstGeom prst="line">
            <a:avLst/>
          </a:prstGeom>
          <a:ln w="127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9B06740-787E-493C-809A-BEB7CB8ED9FA}"/>
              </a:ext>
            </a:extLst>
          </p:cNvPr>
          <p:cNvCxnSpPr>
            <a:cxnSpLocks/>
          </p:cNvCxnSpPr>
          <p:nvPr/>
        </p:nvCxnSpPr>
        <p:spPr>
          <a:xfrm>
            <a:off x="7966393" y="-3681730"/>
            <a:ext cx="596480" cy="0"/>
          </a:xfrm>
          <a:prstGeom prst="line">
            <a:avLst/>
          </a:prstGeom>
          <a:ln w="127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02BD62DF-C41C-423E-AC60-5AFBECAA3D7E}"/>
              </a:ext>
            </a:extLst>
          </p:cNvPr>
          <p:cNvSpPr txBox="1"/>
          <p:nvPr/>
        </p:nvSpPr>
        <p:spPr>
          <a:xfrm>
            <a:off x="-5360424" y="1244600"/>
            <a:ext cx="4343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Josefin Sans" pitchFamily="2" charset="0"/>
              </a:rPr>
              <a:t>Contact</a:t>
            </a:r>
          </a:p>
          <a:p>
            <a:r>
              <a:rPr lang="en-US" sz="3000" b="1" dirty="0">
                <a:solidFill>
                  <a:schemeClr val="bg1"/>
                </a:solidFill>
                <a:latin typeface="Josefin Sans" pitchFamily="2" charset="0"/>
              </a:rPr>
              <a:t>Information</a:t>
            </a:r>
            <a:endParaRPr lang="uk-UA" sz="3000" b="1" dirty="0">
              <a:solidFill>
                <a:schemeClr val="bg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5608F01-3E5A-411A-A791-B1451618E894}"/>
              </a:ext>
            </a:extLst>
          </p:cNvPr>
          <p:cNvSpPr txBox="1"/>
          <p:nvPr/>
        </p:nvSpPr>
        <p:spPr>
          <a:xfrm>
            <a:off x="-4767218" y="2996166"/>
            <a:ext cx="375019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u="none" strike="noStrike" dirty="0">
                <a:effectLst/>
                <a:latin typeface="-apple-syste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cryptoworkspace@blockfinance-eco.li</a:t>
            </a:r>
            <a:endParaRPr lang="en-US" b="0" i="0" u="none" strike="noStrike" dirty="0">
              <a:effectLst/>
              <a:latin typeface="-apple-system"/>
            </a:endParaRPr>
          </a:p>
          <a:p>
            <a:r>
              <a:rPr lang="de-DE" dirty="0">
                <a:solidFill>
                  <a:schemeClr val="bg1"/>
                </a:solidFill>
                <a:latin typeface="Josefin Sans" panose="00000800000000000000" pitchFamily="2" charset="-94"/>
              </a:rPr>
              <a:t>+423 340 08 08</a:t>
            </a:r>
          </a:p>
          <a:p>
            <a:endParaRPr lang="de-DE" dirty="0">
              <a:solidFill>
                <a:schemeClr val="bg1"/>
              </a:solidFill>
              <a:latin typeface="Josefin Sans" panose="00000800000000000000" pitchFamily="2" charset="-94"/>
            </a:endParaRPr>
          </a:p>
          <a:p>
            <a:r>
              <a:rPr lang="de-DE" dirty="0">
                <a:solidFill>
                  <a:schemeClr val="bg1"/>
                </a:solidFill>
                <a:latin typeface="Josefin Sans" panose="00000800000000000000" pitchFamily="2" charset="-94"/>
              </a:rPr>
              <a:t>HAUS RHI </a:t>
            </a:r>
          </a:p>
          <a:p>
            <a:endParaRPr lang="de-DE" dirty="0">
              <a:solidFill>
                <a:schemeClr val="bg1"/>
              </a:solidFill>
              <a:latin typeface="Josefin Sans" panose="00000800000000000000" pitchFamily="2" charset="-94"/>
            </a:endParaRPr>
          </a:p>
          <a:p>
            <a:r>
              <a:rPr lang="de-DE" dirty="0" err="1">
                <a:solidFill>
                  <a:schemeClr val="bg1"/>
                </a:solidFill>
                <a:latin typeface="Josefin Sans" panose="00000800000000000000" pitchFamily="2" charset="-94"/>
              </a:rPr>
              <a:t>Rhigass</a:t>
            </a:r>
            <a:r>
              <a:rPr lang="de-DE" dirty="0">
                <a:solidFill>
                  <a:schemeClr val="bg1"/>
                </a:solidFill>
                <a:latin typeface="Josefin Sans" panose="00000800000000000000" pitchFamily="2" charset="-94"/>
              </a:rPr>
              <a:t> 1</a:t>
            </a:r>
          </a:p>
          <a:p>
            <a:r>
              <a:rPr lang="de-DE" dirty="0">
                <a:solidFill>
                  <a:schemeClr val="bg1"/>
                </a:solidFill>
                <a:latin typeface="Josefin Sans" panose="00000800000000000000" pitchFamily="2" charset="-94"/>
              </a:rPr>
              <a:t>9487 Gamprin-Bendern</a:t>
            </a:r>
          </a:p>
          <a:p>
            <a:r>
              <a:rPr lang="de-DE" dirty="0">
                <a:solidFill>
                  <a:schemeClr val="bg1"/>
                </a:solidFill>
                <a:latin typeface="Josefin Sans" panose="00000800000000000000" pitchFamily="2" charset="-94"/>
              </a:rPr>
              <a:t>Liechtenstein</a:t>
            </a:r>
            <a:endParaRPr lang="tr-TR" dirty="0">
              <a:solidFill>
                <a:schemeClr val="bg1"/>
              </a:solidFill>
              <a:latin typeface="Josefin Sans" panose="00000800000000000000" pitchFamily="2" charset="-94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176C6D5-8A38-4656-A8BB-D8A9FD3879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5" r="10735"/>
          <a:stretch/>
        </p:blipFill>
        <p:spPr>
          <a:xfrm>
            <a:off x="12666756" y="1090641"/>
            <a:ext cx="6097494" cy="5279846"/>
          </a:xfrm>
          <a:prstGeom prst="rect">
            <a:avLst/>
          </a:prstGeom>
        </p:spPr>
      </p:pic>
      <p:sp>
        <p:nvSpPr>
          <p:cNvPr id="2" name="1245124">
            <a:extLst>
              <a:ext uri="{FF2B5EF4-FFF2-40B4-BE49-F238E27FC236}">
                <a16:creationId xmlns:a16="http://schemas.microsoft.com/office/drawing/2014/main" id="{B6B7ECF2-739C-D304-B8F6-A9DEE8C1F34D}"/>
              </a:ext>
            </a:extLst>
          </p:cNvPr>
          <p:cNvSpPr/>
          <p:nvPr/>
        </p:nvSpPr>
        <p:spPr>
          <a:xfrm>
            <a:off x="3936250" y="789071"/>
            <a:ext cx="175260" cy="1752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24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DE2469-4F10-003B-7DE1-C76BFC362C17}"/>
              </a:ext>
            </a:extLst>
          </p:cNvPr>
          <p:cNvCxnSpPr/>
          <p:nvPr/>
        </p:nvCxnSpPr>
        <p:spPr>
          <a:xfrm flipH="1">
            <a:off x="4111510" y="876701"/>
            <a:ext cx="80804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FF64BFA-6552-C1E2-7196-09127B0C43BB}"/>
              </a:ext>
            </a:extLst>
          </p:cNvPr>
          <p:cNvSpPr txBox="1"/>
          <p:nvPr/>
        </p:nvSpPr>
        <p:spPr>
          <a:xfrm>
            <a:off x="327660" y="1648680"/>
            <a:ext cx="5942739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latin typeface="Josefin Sans" pitchFamily="2" charset="0"/>
              </a:rPr>
              <a:t>Win</a:t>
            </a:r>
            <a:r>
              <a:rPr lang="es-ES" sz="6000" dirty="0">
                <a:latin typeface="Josefin Sans" pitchFamily="2" charset="0"/>
              </a:rPr>
              <a:t> Big!</a:t>
            </a:r>
          </a:p>
          <a:p>
            <a:r>
              <a:rPr lang="es-ES" sz="3200" i="1" dirty="0" err="1">
                <a:latin typeface="Josefin Sans" pitchFamily="2" charset="0"/>
              </a:rPr>
              <a:t>Not</a:t>
            </a:r>
            <a:r>
              <a:rPr lang="es-ES" sz="3200" i="1" dirty="0">
                <a:latin typeface="Josefin Sans" pitchFamily="2" charset="0"/>
              </a:rPr>
              <a:t> </a:t>
            </a:r>
            <a:r>
              <a:rPr lang="es-ES" sz="3200" i="1" dirty="0" err="1">
                <a:latin typeface="Josefin Sans" pitchFamily="2" charset="0"/>
              </a:rPr>
              <a:t>only</a:t>
            </a:r>
            <a:r>
              <a:rPr lang="es-ES" sz="3200" i="1" dirty="0">
                <a:latin typeface="Josefin Sans" pitchFamily="2" charset="0"/>
              </a:rPr>
              <a:t> Bitcoin </a:t>
            </a:r>
            <a:r>
              <a:rPr lang="es-ES" sz="3200" i="1" dirty="0" err="1">
                <a:latin typeface="Josefin Sans" pitchFamily="2" charset="0"/>
              </a:rPr>
              <a:t>prices</a:t>
            </a:r>
            <a:r>
              <a:rPr lang="es-ES" sz="3200" i="1" dirty="0">
                <a:latin typeface="Josefin Sans" pitchFamily="2" charset="0"/>
              </a:rPr>
              <a:t> </a:t>
            </a:r>
            <a:r>
              <a:rPr lang="es-ES" sz="3200" i="1" dirty="0" err="1">
                <a:latin typeface="Josefin Sans" pitchFamily="2" charset="0"/>
              </a:rPr>
              <a:t>but</a:t>
            </a:r>
            <a:r>
              <a:rPr lang="es-ES" sz="3200" i="1" dirty="0">
                <a:latin typeface="Josefin Sans" pitchFamily="2" charset="0"/>
              </a:rPr>
              <a:t> </a:t>
            </a:r>
            <a:r>
              <a:rPr lang="es-ES" sz="3200" i="1" dirty="0" err="1">
                <a:latin typeface="Josefin Sans" pitchFamily="2" charset="0"/>
              </a:rPr>
              <a:t>also</a:t>
            </a:r>
            <a:r>
              <a:rPr lang="es-ES" sz="3200" i="1" dirty="0">
                <a:latin typeface="Josefin Sans" pitchFamily="2" charset="0"/>
              </a:rPr>
              <a:t> 1 </a:t>
            </a:r>
            <a:r>
              <a:rPr lang="es-ES" sz="3200" i="1" dirty="0" err="1">
                <a:latin typeface="Josefin Sans" pitchFamily="2" charset="0"/>
              </a:rPr>
              <a:t>week</a:t>
            </a:r>
            <a:r>
              <a:rPr lang="es-ES" sz="3200" i="1" dirty="0">
                <a:latin typeface="Josefin Sans" pitchFamily="2" charset="0"/>
              </a:rPr>
              <a:t> </a:t>
            </a:r>
            <a:r>
              <a:rPr lang="es-ES" sz="3200" i="1" dirty="0" err="1">
                <a:latin typeface="Josefin Sans" pitchFamily="2" charset="0"/>
              </a:rPr>
              <a:t>on</a:t>
            </a:r>
            <a:r>
              <a:rPr lang="es-ES" sz="3200" i="1" dirty="0">
                <a:latin typeface="Josefin Sans" pitchFamily="2" charset="0"/>
              </a:rPr>
              <a:t> Gran Canaria!!!</a:t>
            </a:r>
            <a:endParaRPr lang="es-ES" sz="2400" i="1" dirty="0">
              <a:latin typeface="Josefin Sans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sz="3200" dirty="0">
              <a:latin typeface="Josefin Sans" pitchFamily="2" charset="0"/>
            </a:endParaRPr>
          </a:p>
        </p:txBody>
      </p:sp>
      <p:pic>
        <p:nvPicPr>
          <p:cNvPr id="15" name="Picture 14" descr="A large airplane flying in the sky&#10;&#10;Description automatically generated with low confidence">
            <a:extLst>
              <a:ext uri="{FF2B5EF4-FFF2-40B4-BE49-F238E27FC236}">
                <a16:creationId xmlns:a16="http://schemas.microsoft.com/office/drawing/2014/main" id="{341526FA-09FC-9D6E-825C-54341FA1BD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94" y="3883840"/>
            <a:ext cx="2642021" cy="1762723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F77F24B-058A-4590-0E26-28B7B8A61922}"/>
              </a:ext>
            </a:extLst>
          </p:cNvPr>
          <p:cNvGrpSpPr/>
          <p:nvPr/>
        </p:nvGrpSpPr>
        <p:grpSpPr>
          <a:xfrm>
            <a:off x="2926916" y="1119483"/>
            <a:ext cx="9018071" cy="5651545"/>
            <a:chOff x="2924584" y="-297088"/>
            <a:chExt cx="9018071" cy="5651545"/>
          </a:xfrm>
        </p:grpSpPr>
        <p:pic>
          <p:nvPicPr>
            <p:cNvPr id="7" name="Picture 6" descr="A picture containing sky, water, outdoor, sunset&#10;&#10;Description automatically generated">
              <a:extLst>
                <a:ext uri="{FF2B5EF4-FFF2-40B4-BE49-F238E27FC236}">
                  <a16:creationId xmlns:a16="http://schemas.microsoft.com/office/drawing/2014/main" id="{EAE05B51-6229-8629-7879-517986CC1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3300" y="-297088"/>
              <a:ext cx="3079355" cy="461903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26C2AD4-3C13-C9DB-792D-03A7AFC424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723986" y="2353716"/>
              <a:ext cx="2642021" cy="1771346"/>
            </a:xfrm>
            <a:prstGeom prst="rect">
              <a:avLst/>
            </a:prstGeom>
          </p:spPr>
        </p:pic>
        <p:pic>
          <p:nvPicPr>
            <p:cNvPr id="11" name="Picture 10" descr="A picture containing nature, outdoor, mountain, valley&#10;&#10;Description automatically generated">
              <a:extLst>
                <a:ext uri="{FF2B5EF4-FFF2-40B4-BE49-F238E27FC236}">
                  <a16:creationId xmlns:a16="http://schemas.microsoft.com/office/drawing/2014/main" id="{061D3CEE-4436-3F07-FCB8-869598A0F2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35452" y="3101491"/>
              <a:ext cx="2642022" cy="1762724"/>
            </a:xfrm>
            <a:prstGeom prst="rect">
              <a:avLst/>
            </a:prstGeom>
          </p:spPr>
        </p:pic>
        <p:pic>
          <p:nvPicPr>
            <p:cNvPr id="13" name="Picture 12" descr="A group of people walking down a street lined with buildings&#10;&#10;Description automatically generated with low confidence">
              <a:extLst>
                <a:ext uri="{FF2B5EF4-FFF2-40B4-BE49-F238E27FC236}">
                  <a16:creationId xmlns:a16="http://schemas.microsoft.com/office/drawing/2014/main" id="{A41B45E7-C6D4-5958-9E37-CCC85AE75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4584" y="3774999"/>
              <a:ext cx="2369187" cy="1579458"/>
            </a:xfrm>
            <a:prstGeom prst="rect">
              <a:avLst/>
            </a:prstGeom>
          </p:spPr>
        </p:pic>
        <p:pic>
          <p:nvPicPr>
            <p:cNvPr id="17" name="Picture 16" descr="A picture containing sky, nature, outdoor, shore&#10;&#10;Description automatically generated">
              <a:extLst>
                <a:ext uri="{FF2B5EF4-FFF2-40B4-BE49-F238E27FC236}">
                  <a16:creationId xmlns:a16="http://schemas.microsoft.com/office/drawing/2014/main" id="{B673747A-3DCF-6D24-4440-2731AE1B5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5358" y="0"/>
              <a:ext cx="2429001" cy="3237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8930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1245124">
            <a:extLst>
              <a:ext uri="{FF2B5EF4-FFF2-40B4-BE49-F238E27FC236}">
                <a16:creationId xmlns:a16="http://schemas.microsoft.com/office/drawing/2014/main" id="{3727969E-7C0A-40C5-A7AA-5B2CDFBB1D7E}"/>
              </a:ext>
            </a:extLst>
          </p:cNvPr>
          <p:cNvSpPr/>
          <p:nvPr/>
        </p:nvSpPr>
        <p:spPr>
          <a:xfrm>
            <a:off x="4488188" y="789071"/>
            <a:ext cx="175260" cy="1752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240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E8061E-52AF-4B23-9C15-1335285C37F4}"/>
              </a:ext>
            </a:extLst>
          </p:cNvPr>
          <p:cNvCxnSpPr/>
          <p:nvPr/>
        </p:nvCxnSpPr>
        <p:spPr>
          <a:xfrm flipH="1">
            <a:off x="-3557882" y="876701"/>
            <a:ext cx="80804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4ADB1D2-F106-53FD-DCC9-38BCCB677717}"/>
              </a:ext>
            </a:extLst>
          </p:cNvPr>
          <p:cNvGrpSpPr/>
          <p:nvPr/>
        </p:nvGrpSpPr>
        <p:grpSpPr>
          <a:xfrm>
            <a:off x="932032" y="2389839"/>
            <a:ext cx="5362430" cy="2390189"/>
            <a:chOff x="1381737" y="1872678"/>
            <a:chExt cx="5362430" cy="2390189"/>
          </a:xfrm>
        </p:grpSpPr>
        <p:pic>
          <p:nvPicPr>
            <p:cNvPr id="8" name="Picture 7" descr="Text&#10;&#10;Description automatically generated">
              <a:extLst>
                <a:ext uri="{FF2B5EF4-FFF2-40B4-BE49-F238E27FC236}">
                  <a16:creationId xmlns:a16="http://schemas.microsoft.com/office/drawing/2014/main" id="{76FEF291-07F8-3C10-95E8-559396324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1737" y="1872678"/>
              <a:ext cx="5362430" cy="123028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DD4C80F-390F-E808-1042-F4BC5C41706B}"/>
                </a:ext>
              </a:extLst>
            </p:cNvPr>
            <p:cNvSpPr txBox="1"/>
            <p:nvPr/>
          </p:nvSpPr>
          <p:spPr>
            <a:xfrm>
              <a:off x="1670147" y="3247204"/>
              <a:ext cx="478561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/>
                  </a:solidFill>
                  <a:latin typeface="Josefin Sans" pitchFamily="2" charset="0"/>
                </a:rPr>
                <a:t>WORKSHOP</a:t>
              </a:r>
              <a:endParaRPr lang="de-DE" sz="6000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69CE165-41D6-6E06-C523-479349F6982A}"/>
              </a:ext>
            </a:extLst>
          </p:cNvPr>
          <p:cNvSpPr txBox="1"/>
          <p:nvPr/>
        </p:nvSpPr>
        <p:spPr>
          <a:xfrm>
            <a:off x="7268837" y="2389839"/>
            <a:ext cx="399113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osefin Sans" pitchFamily="2" charset="0"/>
              </a:rPr>
              <a:t>Thursday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Josefin Sans" pitchFamily="2" charset="0"/>
              </a:rPr>
              <a:t>13:45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8634417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231x 91">
            <a:extLst>
              <a:ext uri="{FF2B5EF4-FFF2-40B4-BE49-F238E27FC236}">
                <a16:creationId xmlns:a16="http://schemas.microsoft.com/office/drawing/2014/main" id="{1D704318-FD74-4CE3-94DB-4211ABBB4948}"/>
              </a:ext>
            </a:extLst>
          </p:cNvPr>
          <p:cNvSpPr txBox="1"/>
          <p:nvPr/>
        </p:nvSpPr>
        <p:spPr>
          <a:xfrm>
            <a:off x="327660" y="557857"/>
            <a:ext cx="43459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Josefin Sans" pitchFamily="2" charset="0"/>
              </a:rPr>
              <a:t>SUMMARY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04F637A-5656-04D1-84C1-68BD9FCE124C}"/>
              </a:ext>
            </a:extLst>
          </p:cNvPr>
          <p:cNvGrpSpPr/>
          <p:nvPr/>
        </p:nvGrpSpPr>
        <p:grpSpPr>
          <a:xfrm>
            <a:off x="1463037" y="1708878"/>
            <a:ext cx="4137285" cy="2092881"/>
            <a:chOff x="914400" y="1708878"/>
            <a:chExt cx="4137285" cy="209288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782AF330-BFE3-68F5-814B-973662C4F1E6}"/>
                </a:ext>
              </a:extLst>
            </p:cNvPr>
            <p:cNvSpPr/>
            <p:nvPr/>
          </p:nvSpPr>
          <p:spPr>
            <a:xfrm>
              <a:off x="914400" y="1708878"/>
              <a:ext cx="4137285" cy="209288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TextBox 123189">
              <a:extLst>
                <a:ext uri="{FF2B5EF4-FFF2-40B4-BE49-F238E27FC236}">
                  <a16:creationId xmlns:a16="http://schemas.microsoft.com/office/drawing/2014/main" id="{63FA5FD8-9FDC-4445-9807-96141AE41219}"/>
                </a:ext>
              </a:extLst>
            </p:cNvPr>
            <p:cNvSpPr txBox="1"/>
            <p:nvPr/>
          </p:nvSpPr>
          <p:spPr>
            <a:xfrm>
              <a:off x="1377136" y="1968535"/>
              <a:ext cx="3296464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Josefin Sans" pitchFamily="2" charset="0"/>
                </a:rPr>
                <a:t>Build your company with Bitcoin</a:t>
              </a:r>
            </a:p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Josefin Sans" pitchFamily="2" charset="0"/>
                </a:rPr>
                <a:t>----</a:t>
              </a:r>
            </a:p>
            <a:p>
              <a:pPr algn="ctr"/>
              <a:r>
                <a:rPr lang="en-US" sz="1400" b="1" i="0" dirty="0">
                  <a:solidFill>
                    <a:schemeClr val="bg1"/>
                  </a:solidFill>
                  <a:effectLst/>
                  <a:latin typeface="Josefin Sans" pitchFamily="2" charset="0"/>
                </a:rPr>
                <a:t>Infrastructure/Payments/Funding</a:t>
              </a:r>
            </a:p>
            <a:p>
              <a:pPr algn="ctr"/>
              <a:r>
                <a:rPr lang="en-US" sz="1400" b="1" i="0" dirty="0">
                  <a:solidFill>
                    <a:schemeClr val="bg1"/>
                  </a:solidFill>
                  <a:effectLst/>
                  <a:latin typeface="Josefin Sans" pitchFamily="2" charset="0"/>
                </a:rPr>
                <a:t>Etc.</a:t>
              </a:r>
              <a:endParaRPr lang="en-US" sz="1400" b="0" i="0" dirty="0">
                <a:effectLst/>
                <a:latin typeface="Söhne"/>
              </a:endParaRPr>
            </a:p>
          </p:txBody>
        </p:sp>
      </p:grpSp>
      <p:sp>
        <p:nvSpPr>
          <p:cNvPr id="29" name="1245124">
            <a:extLst>
              <a:ext uri="{FF2B5EF4-FFF2-40B4-BE49-F238E27FC236}">
                <a16:creationId xmlns:a16="http://schemas.microsoft.com/office/drawing/2014/main" id="{3727969E-7C0A-40C5-A7AA-5B2CDFBB1D7E}"/>
              </a:ext>
            </a:extLst>
          </p:cNvPr>
          <p:cNvSpPr/>
          <p:nvPr/>
        </p:nvSpPr>
        <p:spPr>
          <a:xfrm>
            <a:off x="3936250" y="789071"/>
            <a:ext cx="175260" cy="1752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240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E8061E-52AF-4B23-9C15-1335285C37F4}"/>
              </a:ext>
            </a:extLst>
          </p:cNvPr>
          <p:cNvCxnSpPr/>
          <p:nvPr/>
        </p:nvCxnSpPr>
        <p:spPr>
          <a:xfrm flipH="1">
            <a:off x="4111510" y="876701"/>
            <a:ext cx="80804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27AEC75-6D7F-E21A-AE55-3808B722FC7F}"/>
              </a:ext>
            </a:extLst>
          </p:cNvPr>
          <p:cNvGrpSpPr/>
          <p:nvPr/>
        </p:nvGrpSpPr>
        <p:grpSpPr>
          <a:xfrm>
            <a:off x="6614658" y="1708877"/>
            <a:ext cx="4137285" cy="2092881"/>
            <a:chOff x="7097989" y="1708877"/>
            <a:chExt cx="4137285" cy="209288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99231E0-7552-EB91-7C0C-2B78E2925841}"/>
                </a:ext>
              </a:extLst>
            </p:cNvPr>
            <p:cNvSpPr/>
            <p:nvPr/>
          </p:nvSpPr>
          <p:spPr>
            <a:xfrm>
              <a:off x="7097989" y="1708877"/>
              <a:ext cx="4137285" cy="209288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TextBox 123189">
              <a:extLst>
                <a:ext uri="{FF2B5EF4-FFF2-40B4-BE49-F238E27FC236}">
                  <a16:creationId xmlns:a16="http://schemas.microsoft.com/office/drawing/2014/main" id="{A88611CD-7077-9C3C-E6D3-5060E484AE10}"/>
                </a:ext>
              </a:extLst>
            </p:cNvPr>
            <p:cNvSpPr txBox="1"/>
            <p:nvPr/>
          </p:nvSpPr>
          <p:spPr>
            <a:xfrm>
              <a:off x="7518400" y="2268335"/>
              <a:ext cx="3296464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0" dirty="0">
                  <a:solidFill>
                    <a:schemeClr val="bg1"/>
                  </a:solidFill>
                  <a:effectLst/>
                  <a:latin typeface="Josefin Sans" pitchFamily="2" charset="0"/>
                </a:rPr>
                <a:t>WIN BIG</a:t>
              </a:r>
            </a:p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Josefin Sans" pitchFamily="2" charset="0"/>
                </a:rPr>
                <a:t>----</a:t>
              </a:r>
            </a:p>
            <a:p>
              <a:pPr algn="ctr"/>
              <a:r>
                <a:rPr lang="en-US" sz="1400" b="1" i="0" dirty="0">
                  <a:solidFill>
                    <a:schemeClr val="bg1"/>
                  </a:solidFill>
                  <a:effectLst/>
                  <a:latin typeface="Josefin Sans" pitchFamily="2" charset="0"/>
                </a:rPr>
                <a:t>Gran Canaria &amp; Bitcoin</a:t>
              </a:r>
              <a:endParaRPr lang="en-US" sz="1400" b="0" i="0" dirty="0">
                <a:effectLst/>
                <a:latin typeface="Söhne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10DAC83-C665-01AD-CE50-77993943B9D8}"/>
              </a:ext>
            </a:extLst>
          </p:cNvPr>
          <p:cNvGrpSpPr/>
          <p:nvPr/>
        </p:nvGrpSpPr>
        <p:grpSpPr>
          <a:xfrm>
            <a:off x="1505362" y="4132150"/>
            <a:ext cx="4137285" cy="2166860"/>
            <a:chOff x="4027357" y="4169156"/>
            <a:chExt cx="4137285" cy="2166860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08DD503D-3FFB-0DDA-5299-14C5D71BC3D6}"/>
                </a:ext>
              </a:extLst>
            </p:cNvPr>
            <p:cNvSpPr/>
            <p:nvPr/>
          </p:nvSpPr>
          <p:spPr>
            <a:xfrm>
              <a:off x="4027357" y="4169156"/>
              <a:ext cx="4137285" cy="209288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TextBox 123189">
              <a:extLst>
                <a:ext uri="{FF2B5EF4-FFF2-40B4-BE49-F238E27FC236}">
                  <a16:creationId xmlns:a16="http://schemas.microsoft.com/office/drawing/2014/main" id="{8CD88399-F244-2E32-131E-A84D6382C2FA}"/>
                </a:ext>
              </a:extLst>
            </p:cNvPr>
            <p:cNvSpPr txBox="1"/>
            <p:nvPr/>
          </p:nvSpPr>
          <p:spPr>
            <a:xfrm>
              <a:off x="4447768" y="4243135"/>
              <a:ext cx="3296464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i="0" dirty="0">
                  <a:solidFill>
                    <a:schemeClr val="bg1"/>
                  </a:solidFill>
                  <a:effectLst/>
                  <a:latin typeface="Josefin Sans" pitchFamily="2" charset="0"/>
                </a:rPr>
                <a:t>Get to know </a:t>
              </a:r>
            </a:p>
            <a:p>
              <a:pPr algn="ctr"/>
              <a:r>
                <a:rPr lang="en-US" sz="2800" b="1" i="0" dirty="0">
                  <a:solidFill>
                    <a:schemeClr val="bg1"/>
                  </a:solidFill>
                  <a:effectLst/>
                  <a:latin typeface="Josefin Sans" pitchFamily="2" charset="0"/>
                </a:rPr>
                <a:t>CryptoWorkspace</a:t>
              </a:r>
            </a:p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Josefin Sans" pitchFamily="2" charset="0"/>
                </a:rPr>
                <a:t>---- </a:t>
              </a:r>
            </a:p>
            <a:p>
              <a:pPr algn="ctr"/>
              <a:r>
                <a:rPr lang="es-ES" sz="1800" dirty="0">
                  <a:solidFill>
                    <a:schemeClr val="bg1"/>
                  </a:solidFill>
                  <a:latin typeface="Josefin Sans" pitchFamily="2" charset="0"/>
                </a:rPr>
                <a:t>“</a:t>
              </a:r>
              <a:r>
                <a:rPr lang="en-US" sz="1400" i="1" dirty="0">
                  <a:solidFill>
                    <a:schemeClr val="bg1"/>
                  </a:solidFill>
                  <a:latin typeface="Josefin Sans" pitchFamily="2" charset="0"/>
                </a:rPr>
                <a:t>Your Swiss Army Knife a secure and private Blockchain Toolkit for your Business”</a:t>
              </a:r>
              <a:endParaRPr lang="es-ES" sz="1400" i="1" dirty="0">
                <a:solidFill>
                  <a:schemeClr val="bg1"/>
                </a:solidFill>
                <a:latin typeface="Josefin Sans" pitchFamily="2" charset="0"/>
              </a:endParaRPr>
            </a:p>
            <a:p>
              <a:pPr algn="ctr"/>
              <a:endParaRPr lang="en-US" sz="1400" b="0" i="0" dirty="0">
                <a:effectLst/>
                <a:latin typeface="Söhne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3BA161F-BD2A-C1A5-6215-E8FF7D1D4859}"/>
              </a:ext>
            </a:extLst>
          </p:cNvPr>
          <p:cNvSpPr txBox="1"/>
          <p:nvPr/>
        </p:nvSpPr>
        <p:spPr>
          <a:xfrm>
            <a:off x="6614658" y="4454754"/>
            <a:ext cx="4288155" cy="159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700"/>
              </a:lnSpc>
            </a:pPr>
            <a:r>
              <a:rPr lang="en-US" sz="6000" b="1" dirty="0">
                <a:solidFill>
                  <a:schemeClr val="bg1"/>
                </a:solidFill>
                <a:latin typeface="Josefin Sans" panose="00000800000000000000" pitchFamily="2" charset="-94"/>
              </a:rPr>
              <a:t>Thanks for watching!</a:t>
            </a:r>
            <a:endParaRPr lang="uk-UA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842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389</Words>
  <Application>Microsoft Office PowerPoint</Application>
  <PresentationFormat>Widescreen</PresentationFormat>
  <Paragraphs>113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-apple-system</vt:lpstr>
      <vt:lpstr>Arial</vt:lpstr>
      <vt:lpstr>Calibri</vt:lpstr>
      <vt:lpstr>Calibri Light</vt:lpstr>
      <vt:lpstr>Josefin Sans</vt:lpstr>
      <vt:lpstr>Josefin Sans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Валентин Волковецький</dc:creator>
  <cp:lastModifiedBy>Constantin Bosse</cp:lastModifiedBy>
  <cp:revision>94</cp:revision>
  <dcterms:created xsi:type="dcterms:W3CDTF">2022-12-01T20:15:22Z</dcterms:created>
  <dcterms:modified xsi:type="dcterms:W3CDTF">2023-03-21T19:24:07Z</dcterms:modified>
</cp:coreProperties>
</file>

<file path=docProps/thumbnail.jpeg>
</file>